
<file path=[Content_Types].xml><?xml version="1.0" encoding="utf-8"?>
<Types xmlns="http://schemas.openxmlformats.org/package/2006/content-types">
  <Default Extension="emf" ContentType="image/x-emf"/>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6.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7.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8.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9.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698" r:id="rId2"/>
    <p:sldMasterId id="2147483706" r:id="rId3"/>
    <p:sldMasterId id="2147483725" r:id="rId4"/>
    <p:sldMasterId id="2147483738" r:id="rId5"/>
    <p:sldMasterId id="2147483750" r:id="rId6"/>
    <p:sldMasterId id="2147483786" r:id="rId7"/>
    <p:sldMasterId id="2147483809" r:id="rId8"/>
    <p:sldMasterId id="2147483839" r:id="rId9"/>
    <p:sldMasterId id="2147483904" r:id="rId10"/>
  </p:sldMasterIdLst>
  <p:notesMasterIdLst>
    <p:notesMasterId r:id="rId31"/>
  </p:notesMasterIdLst>
  <p:sldIdLst>
    <p:sldId id="4805" r:id="rId11"/>
    <p:sldId id="9278" r:id="rId12"/>
    <p:sldId id="282" r:id="rId13"/>
    <p:sldId id="9317" r:id="rId14"/>
    <p:sldId id="9315" r:id="rId15"/>
    <p:sldId id="9281" r:id="rId16"/>
    <p:sldId id="9294" r:id="rId17"/>
    <p:sldId id="9338" r:id="rId18"/>
    <p:sldId id="9301" r:id="rId19"/>
    <p:sldId id="9324" r:id="rId20"/>
    <p:sldId id="9339" r:id="rId21"/>
    <p:sldId id="9340" r:id="rId22"/>
    <p:sldId id="9342" r:id="rId23"/>
    <p:sldId id="9293" r:id="rId24"/>
    <p:sldId id="9306" r:id="rId25"/>
    <p:sldId id="9321" r:id="rId26"/>
    <p:sldId id="9334" r:id="rId27"/>
    <p:sldId id="9337" r:id="rId28"/>
    <p:sldId id="9322" r:id="rId29"/>
    <p:sldId id="3169" r:id="rId30"/>
  </p:sldIdLst>
  <p:sldSz cx="12192000" cy="6858000"/>
  <p:notesSz cx="9926638"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248" autoAdjust="0"/>
    <p:restoredTop sz="96247" autoAdjust="0"/>
  </p:normalViewPr>
  <p:slideViewPr>
    <p:cSldViewPr snapToGrid="0">
      <p:cViewPr varScale="1">
        <p:scale>
          <a:sx n="106" d="100"/>
          <a:sy n="106" d="100"/>
        </p:scale>
        <p:origin x="204" y="150"/>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101" d="100"/>
          <a:sy n="101" d="100"/>
        </p:scale>
        <p:origin x="4293"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ableStyles" Target="tableStyle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FA99F980-24AB-4D09-A579-9B0BB58F7514}" type="datetimeFigureOut">
              <a:rPr lang="de-DE" smtClean="0"/>
              <a:t>16.09.2026</a:t>
            </a:fld>
            <a:endParaRPr lang="de-DE"/>
          </a:p>
        </p:txBody>
      </p:sp>
      <p:sp>
        <p:nvSpPr>
          <p:cNvPr id="4" name="Folienbildplatzhalt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90ED746C-F960-4A82-A347-9043D9A4DBDA}" type="slidenum">
              <a:rPr lang="de-DE" smtClean="0"/>
              <a:t>‹Nr.›</a:t>
            </a:fld>
            <a:endParaRPr lang="de-DE"/>
          </a:p>
        </p:txBody>
      </p:sp>
    </p:spTree>
    <p:extLst>
      <p:ext uri="{BB962C8B-B14F-4D97-AF65-F5344CB8AC3E}">
        <p14:creationId xmlns:p14="http://schemas.microsoft.com/office/powerpoint/2010/main" val="4231046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dirty="0"/>
          </a:p>
        </p:txBody>
      </p:sp>
      <p:sp>
        <p:nvSpPr>
          <p:cNvPr id="4" name="Footer Placeholder 3"/>
          <p:cNvSpPr>
            <a:spLocks noGrp="1"/>
          </p:cNvSpPr>
          <p:nvPr>
            <p:ph type="ftr" sz="quarter" idx="4"/>
          </p:nvPr>
        </p:nvSpPr>
        <p:spPr/>
        <p:txBody>
          <a:bodyPr/>
          <a:lstStyle/>
          <a:p>
            <a:r>
              <a:rPr lang="en-US"/>
              <a:t>Confidential</a:t>
            </a:r>
          </a:p>
        </p:txBody>
      </p:sp>
      <p:sp>
        <p:nvSpPr>
          <p:cNvPr id="5" name="Slide Number Placeholder 4"/>
          <p:cNvSpPr>
            <a:spLocks noGrp="1"/>
          </p:cNvSpPr>
          <p:nvPr>
            <p:ph type="sldNum" sz="quarter" idx="5"/>
          </p:nvPr>
        </p:nvSpPr>
        <p:spPr/>
        <p:txBody>
          <a:bodyPr/>
          <a:lstStyle/>
          <a:p>
            <a:fld id="{0DB5857B-6BAE-944B-AAB1-ECC8570D1349}" type="slidenum">
              <a:rPr lang="en-US" smtClean="0"/>
              <a:t>1</a:t>
            </a:fld>
            <a:endParaRPr lang="en-US"/>
          </a:p>
        </p:txBody>
      </p:sp>
    </p:spTree>
    <p:extLst>
      <p:ext uri="{BB962C8B-B14F-4D97-AF65-F5344CB8AC3E}">
        <p14:creationId xmlns:p14="http://schemas.microsoft.com/office/powerpoint/2010/main" val="3061795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0ED746C-F960-4A82-A347-9043D9A4DBDA}" type="slidenum">
              <a:rPr lang="de-DE" smtClean="0"/>
              <a:t>2</a:t>
            </a:fld>
            <a:endParaRPr lang="de-DE"/>
          </a:p>
        </p:txBody>
      </p:sp>
    </p:spTree>
    <p:extLst>
      <p:ext uri="{BB962C8B-B14F-4D97-AF65-F5344CB8AC3E}">
        <p14:creationId xmlns:p14="http://schemas.microsoft.com/office/powerpoint/2010/main" val="3007923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Klimawandel:</a:t>
            </a:r>
          </a:p>
          <a:p>
            <a:pPr marL="171450" indent="-171450">
              <a:buFontTx/>
              <a:buChar char="-"/>
            </a:pPr>
            <a:r>
              <a:rPr lang="de-DE" dirty="0"/>
              <a:t>Temperaturen steigen an</a:t>
            </a:r>
          </a:p>
          <a:p>
            <a:pPr marL="171450" indent="-171450">
              <a:buFontTx/>
              <a:buChar char="-"/>
            </a:pPr>
            <a:r>
              <a:rPr lang="de-DE" dirty="0"/>
              <a:t>Größere Wärme= größerer Feuchtegehalt in der Atmosphäre</a:t>
            </a:r>
          </a:p>
          <a:p>
            <a:pPr marL="171450" indent="-171450">
              <a:buFontTx/>
              <a:buChar char="-"/>
            </a:pPr>
            <a:r>
              <a:rPr lang="de-DE" dirty="0"/>
              <a:t>Jetstream ist verlangsamt</a:t>
            </a:r>
          </a:p>
          <a:p>
            <a:pPr marL="171450" indent="-171450">
              <a:buFontTx/>
              <a:buChar char="-"/>
            </a:pPr>
            <a:r>
              <a:rPr lang="de-DE" dirty="0"/>
              <a:t>Anzahl der Tage mit Niederschlag sinkt</a:t>
            </a:r>
          </a:p>
          <a:p>
            <a:pPr marL="171450" indent="-171450">
              <a:buFontTx/>
              <a:buChar char="-"/>
            </a:pPr>
            <a:r>
              <a:rPr lang="de-DE" dirty="0"/>
              <a:t>Punktuell jedoch sehr große Niederschlagsmengen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29F5F3-D1B9-42FF-9C7E-FAFD3A4CC5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ußzeilenplatzhalter 4">
            <a:extLst>
              <a:ext uri="{FF2B5EF4-FFF2-40B4-BE49-F238E27FC236}">
                <a16:creationId xmlns:a16="http://schemas.microsoft.com/office/drawing/2014/main" id="{686E460D-8930-1846-54D3-91196B65804F}"/>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t>Präsentation des Projektes der Gemeinde Söhrewald</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Kopfzeilenplatzhalter 5">
            <a:extLst>
              <a:ext uri="{FF2B5EF4-FFF2-40B4-BE49-F238E27FC236}">
                <a16:creationId xmlns:a16="http://schemas.microsoft.com/office/drawing/2014/main" id="{84DF625A-D159-BA23-158D-7F50E895CA5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t>KC Konzept Starkregensimulation, Angebot Gemeinde Jesberg</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435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0ED746C-F960-4A82-A347-9043D9A4DBDA}" type="slidenum">
              <a:rPr lang="de-DE" smtClean="0"/>
              <a:t>5</a:t>
            </a:fld>
            <a:endParaRPr lang="de-DE"/>
          </a:p>
        </p:txBody>
      </p:sp>
    </p:spTree>
    <p:extLst>
      <p:ext uri="{BB962C8B-B14F-4D97-AF65-F5344CB8AC3E}">
        <p14:creationId xmlns:p14="http://schemas.microsoft.com/office/powerpoint/2010/main" val="1971097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0ED746C-F960-4A82-A347-9043D9A4DBDA}" type="slidenum">
              <a:rPr lang="de-DE" smtClean="0"/>
              <a:t>7</a:t>
            </a:fld>
            <a:endParaRPr lang="de-DE"/>
          </a:p>
        </p:txBody>
      </p:sp>
    </p:spTree>
    <p:extLst>
      <p:ext uri="{BB962C8B-B14F-4D97-AF65-F5344CB8AC3E}">
        <p14:creationId xmlns:p14="http://schemas.microsoft.com/office/powerpoint/2010/main" val="3032320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0ED746C-F960-4A82-A347-9043D9A4DBDA}" type="slidenum">
              <a:rPr lang="de-DE" smtClean="0"/>
              <a:t>8</a:t>
            </a:fld>
            <a:endParaRPr lang="de-DE"/>
          </a:p>
        </p:txBody>
      </p:sp>
    </p:spTree>
    <p:extLst>
      <p:ext uri="{BB962C8B-B14F-4D97-AF65-F5344CB8AC3E}">
        <p14:creationId xmlns:p14="http://schemas.microsoft.com/office/powerpoint/2010/main" val="2308026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0ED746C-F960-4A82-A347-9043D9A4DBDA}" type="slidenum">
              <a:rPr lang="de-DE" smtClean="0"/>
              <a:t>9</a:t>
            </a:fld>
            <a:endParaRPr lang="de-DE"/>
          </a:p>
        </p:txBody>
      </p:sp>
    </p:spTree>
    <p:extLst>
      <p:ext uri="{BB962C8B-B14F-4D97-AF65-F5344CB8AC3E}">
        <p14:creationId xmlns:p14="http://schemas.microsoft.com/office/powerpoint/2010/main" val="2952554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0ED746C-F960-4A82-A347-9043D9A4DBDA}" type="slidenum">
              <a:rPr lang="de-DE" smtClean="0"/>
              <a:t>10</a:t>
            </a:fld>
            <a:endParaRPr lang="de-DE"/>
          </a:p>
        </p:txBody>
      </p:sp>
    </p:spTree>
    <p:extLst>
      <p:ext uri="{BB962C8B-B14F-4D97-AF65-F5344CB8AC3E}">
        <p14:creationId xmlns:p14="http://schemas.microsoft.com/office/powerpoint/2010/main" val="273081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0ED746C-F960-4A82-A347-9043D9A4DBDA}" type="slidenum">
              <a:rPr lang="de-DE" smtClean="0"/>
              <a:t>15</a:t>
            </a:fld>
            <a:endParaRPr lang="de-DE"/>
          </a:p>
        </p:txBody>
      </p:sp>
    </p:spTree>
    <p:extLst>
      <p:ext uri="{BB962C8B-B14F-4D97-AF65-F5344CB8AC3E}">
        <p14:creationId xmlns:p14="http://schemas.microsoft.com/office/powerpoint/2010/main" val="1035977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rgbClr val="0382A3"/>
              </a:solidFill>
            </a:endParaRPr>
          </a:p>
          <a:p>
            <a:endParaRPr lang="en-US"/>
          </a:p>
          <a:p>
            <a:endParaRPr lang="en-US"/>
          </a:p>
        </p:txBody>
      </p:sp>
      <p:sp>
        <p:nvSpPr>
          <p:cNvPr id="4" name="Footer Placeholder 3"/>
          <p:cNvSpPr>
            <a:spLocks noGrp="1"/>
          </p:cNvSpPr>
          <p:nvPr>
            <p:ph type="ftr" sz="quarter" idx="4"/>
          </p:nvPr>
        </p:nvSpPr>
        <p:spPr/>
        <p:txBody>
          <a:bodyPr/>
          <a:lstStyle/>
          <a:p>
            <a:r>
              <a:rPr lang="en-US"/>
              <a:t>Confidential</a:t>
            </a:r>
          </a:p>
        </p:txBody>
      </p:sp>
      <p:sp>
        <p:nvSpPr>
          <p:cNvPr id="5" name="Slide Number Placeholder 4"/>
          <p:cNvSpPr>
            <a:spLocks noGrp="1"/>
          </p:cNvSpPr>
          <p:nvPr>
            <p:ph type="sldNum" sz="quarter" idx="5"/>
          </p:nvPr>
        </p:nvSpPr>
        <p:spPr/>
        <p:txBody>
          <a:bodyPr/>
          <a:lstStyle/>
          <a:p>
            <a:fld id="{0DB5857B-6BAE-944B-AAB1-ECC8570D1349}" type="slidenum">
              <a:rPr lang="en-US" smtClean="0"/>
              <a:t>20</a:t>
            </a:fld>
            <a:endParaRPr lang="en-US"/>
          </a:p>
        </p:txBody>
      </p:sp>
    </p:spTree>
    <p:extLst>
      <p:ext uri="{BB962C8B-B14F-4D97-AF65-F5344CB8AC3E}">
        <p14:creationId xmlns:p14="http://schemas.microsoft.com/office/powerpoint/2010/main" val="4203879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8.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Master" Target="../slideMasters/slideMaster3.xml"/><Relationship Id="rId4" Type="http://schemas.openxmlformats.org/officeDocument/2006/relationships/image" Target="../media/image8.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emf"/><Relationship Id="rId1" Type="http://schemas.openxmlformats.org/officeDocument/2006/relationships/slideMaster" Target="../slideMasters/slideMaster6.xml"/><Relationship Id="rId4" Type="http://schemas.openxmlformats.org/officeDocument/2006/relationships/image" Target="../media/image19.jpe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 Id="rId4" Type="http://schemas.openxmlformats.org/officeDocument/2006/relationships/image" Target="../media/image29.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emf"/><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Master" Target="../slideMasters/slideMaster6.xml"/><Relationship Id="rId4" Type="http://schemas.openxmlformats.org/officeDocument/2006/relationships/image" Target="../media/image17.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4.jpe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sv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36.jpe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4.jpe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7.jpe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7.jpe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8.jpe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8.jpe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sv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emf"/><Relationship Id="rId1" Type="http://schemas.openxmlformats.org/officeDocument/2006/relationships/slideMaster" Target="../slideMasters/slideMaster7.xml"/><Relationship Id="rId4" Type="http://schemas.openxmlformats.org/officeDocument/2006/relationships/image" Target="../media/image40.jpe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emf"/><Relationship Id="rId1" Type="http://schemas.openxmlformats.org/officeDocument/2006/relationships/slideMaster" Target="../slideMasters/slideMaster7.xml"/><Relationship Id="rId4" Type="http://schemas.openxmlformats.org/officeDocument/2006/relationships/image" Target="../media/image41.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3.jpeg"/><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4.jpe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4.jpeg"/><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jpeg"/><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jpe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8.jpe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8.jpe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6.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3.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3.pn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emf"/><Relationship Id="rId1" Type="http://schemas.openxmlformats.org/officeDocument/2006/relationships/slideMaster" Target="../slideMasters/slideMaster9.xml"/><Relationship Id="rId4" Type="http://schemas.openxmlformats.org/officeDocument/2006/relationships/image" Target="../media/image32.jpe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7.jpg"/><Relationship Id="rId1" Type="http://schemas.openxmlformats.org/officeDocument/2006/relationships/slideMaster" Target="../slideMasters/slideMaster9.xml"/><Relationship Id="rId4" Type="http://schemas.openxmlformats.org/officeDocument/2006/relationships/image" Target="../media/image32.jpe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 Id="rId4" Type="http://schemas.openxmlformats.org/officeDocument/2006/relationships/image" Target="../media/image29.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 Id="rId4" Type="http://schemas.openxmlformats.org/officeDocument/2006/relationships/image" Target="../media/image5.png"/></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emf"/><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8.png"/><Relationship Id="rId1" Type="http://schemas.openxmlformats.org/officeDocument/2006/relationships/slideMaster" Target="../slideMasters/slideMaster9.xml"/><Relationship Id="rId4" Type="http://schemas.openxmlformats.org/officeDocument/2006/relationships/image" Target="../media/image17.png"/></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emf"/><Relationship Id="rId1" Type="http://schemas.openxmlformats.org/officeDocument/2006/relationships/slideMaster" Target="../slideMasters/slideMaster9.xml"/><Relationship Id="rId4" Type="http://schemas.openxmlformats.org/officeDocument/2006/relationships/image" Target="../media/image5.png"/></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3.jpeg"/><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4.jpeg"/><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jpeg"/><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6.jpeg"/><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7.png"/><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emf"/><Relationship Id="rId1" Type="http://schemas.openxmlformats.org/officeDocument/2006/relationships/slideMaster" Target="../slideMasters/slideMaster10.xml"/><Relationship Id="rId4" Type="http://schemas.openxmlformats.org/officeDocument/2006/relationships/image" Target="../media/image19.jpeg"/></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 Id="rId4" Type="http://schemas.openxmlformats.org/officeDocument/2006/relationships/image" Target="../media/image29.png"/></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 Id="rId4" Type="http://schemas.openxmlformats.org/officeDocument/2006/relationships/image" Target="../media/image5.png"/></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emf"/><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Master" Target="../slideMasters/slideMaster10.xml"/><Relationship Id="rId4" Type="http://schemas.openxmlformats.org/officeDocument/2006/relationships/image" Target="../media/image17.png"/></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bwMode="gray">
      <p:bgPr>
        <a:solidFill>
          <a:srgbClr val="262626"/>
        </a:solidFill>
        <a:effectLst/>
      </p:bgPr>
    </p:bg>
    <p:spTree>
      <p:nvGrpSpPr>
        <p:cNvPr id="1" name=""/>
        <p:cNvGrpSpPr/>
        <p:nvPr/>
      </p:nvGrpSpPr>
      <p:grpSpPr>
        <a:xfrm>
          <a:off x="0" y="0"/>
          <a:ext cx="0" cy="0"/>
          <a:chOff x="0" y="0"/>
          <a:chExt cx="0" cy="0"/>
        </a:xfrm>
      </p:grpSpPr>
      <p:sp>
        <p:nvSpPr>
          <p:cNvPr id="9" name="Bild"/>
          <p:cNvSpPr>
            <a:spLocks noGrp="1"/>
          </p:cNvSpPr>
          <p:nvPr>
            <p:ph type="pic" sz="quarter" idx="14"/>
          </p:nvPr>
        </p:nvSpPr>
        <p:spPr bwMode="gray">
          <a:xfrm>
            <a:off x="1" y="0"/>
            <a:ext cx="12192000" cy="6858000"/>
          </a:xfrm>
          <a:solidFill>
            <a:schemeClr val="bg1">
              <a:lumMod val="85000"/>
            </a:schemeClr>
          </a:solidFill>
        </p:spPr>
        <p:txBody>
          <a:bodyPr lIns="144000" tIns="144000" rIns="144000" bIns="144000"/>
          <a:lstStyle>
            <a:lvl1pPr marL="0" indent="0">
              <a:buNone/>
              <a:defRPr/>
            </a:lvl1pPr>
          </a:lstStyle>
          <a:p>
            <a:r>
              <a:rPr lang="de-DE" noProof="0" dirty="0"/>
              <a:t>Bild</a:t>
            </a:r>
          </a:p>
        </p:txBody>
      </p:sp>
      <p:sp>
        <p:nvSpPr>
          <p:cNvPr id="2" name="Titel"/>
          <p:cNvSpPr>
            <a:spLocks noGrp="1"/>
          </p:cNvSpPr>
          <p:nvPr>
            <p:ph type="ctrTitle" hasCustomPrompt="1"/>
          </p:nvPr>
        </p:nvSpPr>
        <p:spPr bwMode="gray">
          <a:xfrm>
            <a:off x="2855172" y="0"/>
            <a:ext cx="8281078" cy="3744000"/>
          </a:xfrm>
        </p:spPr>
        <p:txBody>
          <a:bodyPr anchor="b"/>
          <a:lstStyle>
            <a:lvl1pPr>
              <a:lnSpc>
                <a:spcPct val="80000"/>
              </a:lnSpc>
              <a:spcBef>
                <a:spcPts val="0"/>
              </a:spcBef>
              <a:spcAft>
                <a:spcPts val="1000"/>
              </a:spcAft>
              <a:defRPr sz="8000" cap="all" normalizeH="0" baseline="0">
                <a:solidFill>
                  <a:srgbClr val="FFFFFF"/>
                </a:solidFill>
                <a:latin typeface="+mj-lt"/>
              </a:defRPr>
            </a:lvl1pPr>
          </a:lstStyle>
          <a:p>
            <a:r>
              <a:rPr lang="de-DE" noProof="0" dirty="0"/>
              <a:t>Titelformat bearbeiten</a:t>
            </a:r>
          </a:p>
        </p:txBody>
      </p:sp>
      <p:sp>
        <p:nvSpPr>
          <p:cNvPr id="3" name="Untertitel"/>
          <p:cNvSpPr>
            <a:spLocks noGrp="1"/>
          </p:cNvSpPr>
          <p:nvPr>
            <p:ph type="subTitle" idx="1" hasCustomPrompt="1"/>
          </p:nvPr>
        </p:nvSpPr>
        <p:spPr bwMode="gray">
          <a:xfrm>
            <a:off x="2855172" y="3744000"/>
            <a:ext cx="8281078" cy="2070000"/>
          </a:xfrm>
        </p:spPr>
        <p:txBody>
          <a:bodyPr/>
          <a:lstStyle>
            <a:lvl1pPr marL="0" indent="0" algn="l">
              <a:buNone/>
              <a:defRPr sz="3200" cap="all" baseline="0">
                <a:solidFill>
                  <a:schemeClr val="bg1">
                    <a:lumMod val="6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de-DE" noProof="0" dirty="0"/>
              <a:t>Textmasterformat bearbeiten</a:t>
            </a:r>
          </a:p>
        </p:txBody>
      </p:sp>
    </p:spTree>
    <p:extLst>
      <p:ext uri="{BB962C8B-B14F-4D97-AF65-F5344CB8AC3E}">
        <p14:creationId xmlns:p14="http://schemas.microsoft.com/office/powerpoint/2010/main" val="336579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bwMode="gray">
      <p:bgPr>
        <a:solidFill>
          <a:srgbClr val="262626"/>
        </a:solidFill>
        <a:effectLst/>
      </p:bgPr>
    </p:bg>
    <p:spTree>
      <p:nvGrpSpPr>
        <p:cNvPr id="1" name=""/>
        <p:cNvGrpSpPr/>
        <p:nvPr/>
      </p:nvGrpSpPr>
      <p:grpSpPr>
        <a:xfrm>
          <a:off x="0" y="0"/>
          <a:ext cx="0" cy="0"/>
          <a:chOff x="0" y="0"/>
          <a:chExt cx="0" cy="0"/>
        </a:xfrm>
      </p:grpSpPr>
      <p:sp>
        <p:nvSpPr>
          <p:cNvPr id="9" name="Bild"/>
          <p:cNvSpPr>
            <a:spLocks noGrp="1"/>
          </p:cNvSpPr>
          <p:nvPr>
            <p:ph type="pic" sz="quarter" idx="14"/>
          </p:nvPr>
        </p:nvSpPr>
        <p:spPr bwMode="gray">
          <a:xfrm>
            <a:off x="1" y="0"/>
            <a:ext cx="12192000" cy="6858000"/>
          </a:xfrm>
          <a:solidFill>
            <a:schemeClr val="bg1">
              <a:lumMod val="85000"/>
            </a:schemeClr>
          </a:solidFill>
        </p:spPr>
        <p:txBody>
          <a:bodyPr lIns="144000" tIns="144000" rIns="144000" bIns="144000"/>
          <a:lstStyle>
            <a:lvl1pPr marL="0" indent="0">
              <a:buNone/>
              <a:defRPr/>
            </a:lvl1pPr>
          </a:lstStyle>
          <a:p>
            <a:r>
              <a:rPr lang="de-DE" noProof="0" dirty="0"/>
              <a:t>Bild</a:t>
            </a:r>
          </a:p>
        </p:txBody>
      </p:sp>
      <p:sp>
        <p:nvSpPr>
          <p:cNvPr id="2" name="Titel"/>
          <p:cNvSpPr>
            <a:spLocks noGrp="1"/>
          </p:cNvSpPr>
          <p:nvPr>
            <p:ph type="ctrTitle" hasCustomPrompt="1"/>
          </p:nvPr>
        </p:nvSpPr>
        <p:spPr bwMode="gray">
          <a:xfrm>
            <a:off x="1054937" y="1512000"/>
            <a:ext cx="10081312" cy="2232000"/>
          </a:xfrm>
        </p:spPr>
        <p:txBody>
          <a:bodyPr anchor="b"/>
          <a:lstStyle>
            <a:lvl1pPr>
              <a:lnSpc>
                <a:spcPct val="80000"/>
              </a:lnSpc>
              <a:spcBef>
                <a:spcPts val="0"/>
              </a:spcBef>
              <a:spcAft>
                <a:spcPts val="1000"/>
              </a:spcAft>
              <a:defRPr sz="8000" cap="all" normalizeH="0" baseline="0">
                <a:solidFill>
                  <a:srgbClr val="FFFFFF"/>
                </a:solidFill>
                <a:latin typeface="+mj-lt"/>
              </a:defRPr>
            </a:lvl1pPr>
          </a:lstStyle>
          <a:p>
            <a:r>
              <a:rPr lang="de-DE" noProof="0" dirty="0"/>
              <a:t>Titelformat bearbeiten</a:t>
            </a:r>
          </a:p>
        </p:txBody>
      </p:sp>
      <p:sp>
        <p:nvSpPr>
          <p:cNvPr id="3" name="Untertitel"/>
          <p:cNvSpPr>
            <a:spLocks noGrp="1"/>
          </p:cNvSpPr>
          <p:nvPr>
            <p:ph type="subTitle" idx="1" hasCustomPrompt="1"/>
          </p:nvPr>
        </p:nvSpPr>
        <p:spPr bwMode="gray">
          <a:xfrm>
            <a:off x="1054937" y="3924000"/>
            <a:ext cx="10081312" cy="1710000"/>
          </a:xfrm>
        </p:spPr>
        <p:txBody>
          <a:bodyPr/>
          <a:lstStyle>
            <a:lvl1pPr marL="0" indent="0" algn="l">
              <a:buNone/>
              <a:defRPr sz="3200" cap="all" baseline="0">
                <a:solidFill>
                  <a:schemeClr val="bg1">
                    <a:lumMod val="6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de-DE" noProof="0" dirty="0"/>
              <a:t>Textmasterformat bearbeiten</a:t>
            </a:r>
          </a:p>
        </p:txBody>
      </p:sp>
    </p:spTree>
    <p:extLst>
      <p:ext uri="{BB962C8B-B14F-4D97-AF65-F5344CB8AC3E}">
        <p14:creationId xmlns:p14="http://schemas.microsoft.com/office/powerpoint/2010/main" val="213035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Bild"/>
          <p:cNvSpPr>
            <a:spLocks noGrp="1"/>
          </p:cNvSpPr>
          <p:nvPr>
            <p:ph type="pic" sz="quarter" idx="14"/>
          </p:nvPr>
        </p:nvSpPr>
        <p:spPr bwMode="gray">
          <a:xfrm>
            <a:off x="1" y="0"/>
            <a:ext cx="12192000" cy="6858000"/>
          </a:xfrm>
          <a:solidFill>
            <a:schemeClr val="bg1">
              <a:lumMod val="85000"/>
            </a:schemeClr>
          </a:solidFill>
        </p:spPr>
        <p:txBody>
          <a:bodyPr lIns="144000" tIns="144000" rIns="144000" bIns="144000"/>
          <a:lstStyle>
            <a:lvl1pPr marL="0" indent="0">
              <a:buNone/>
              <a:defRPr/>
            </a:lvl1pPr>
          </a:lstStyle>
          <a:p>
            <a:r>
              <a:rPr lang="de-DE" noProof="0" dirty="0"/>
              <a:t>Bild</a:t>
            </a:r>
          </a:p>
        </p:txBody>
      </p:sp>
      <p:sp>
        <p:nvSpPr>
          <p:cNvPr id="2" name="Titel"/>
          <p:cNvSpPr>
            <a:spLocks noGrp="1"/>
          </p:cNvSpPr>
          <p:nvPr>
            <p:ph type="title" hasCustomPrompt="1"/>
          </p:nvPr>
        </p:nvSpPr>
        <p:spPr bwMode="gray">
          <a:xfrm>
            <a:off x="540070" y="432000"/>
            <a:ext cx="11111046" cy="1080000"/>
          </a:xfrm>
        </p:spPr>
        <p:txBody>
          <a:bodyPr/>
          <a:lstStyle>
            <a:lvl1pPr>
              <a:defRPr cap="all" baseline="0">
                <a:solidFill>
                  <a:schemeClr val="bg1"/>
                </a:solidFill>
              </a:defRPr>
            </a:lvl1pPr>
          </a:lstStyle>
          <a:p>
            <a:r>
              <a:rPr lang="de-DE" noProof="0" dirty="0"/>
              <a:t>Titelmaster durch Klicken bearbeiten</a:t>
            </a:r>
          </a:p>
        </p:txBody>
      </p:sp>
      <p:sp>
        <p:nvSpPr>
          <p:cNvPr id="8" name="Untertitel"/>
          <p:cNvSpPr>
            <a:spLocks noGrp="1"/>
          </p:cNvSpPr>
          <p:nvPr>
            <p:ph type="body" sz="quarter" idx="13" hasCustomPrompt="1"/>
          </p:nvPr>
        </p:nvSpPr>
        <p:spPr bwMode="gray">
          <a:xfrm>
            <a:off x="540070" y="972000"/>
            <a:ext cx="11111046" cy="540000"/>
          </a:xfrm>
        </p:spPr>
        <p:txBody>
          <a:bodyPr vert="horz" lIns="0" tIns="0" rIns="0" bIns="0" rtlCol="0">
            <a:noAutofit/>
          </a:bodyPr>
          <a:lstStyle>
            <a:lvl1pPr>
              <a:defRPr lang="de-DE" sz="1600" cap="all" baseline="0" noProof="0" dirty="0">
                <a:solidFill>
                  <a:schemeClr val="bg1"/>
                </a:solidFill>
              </a:defRPr>
            </a:lvl1pPr>
          </a:lstStyle>
          <a:p>
            <a:pPr marL="0" lvl="0" indent="0">
              <a:buFont typeface="Arial" panose="020B0604020202020204" pitchFamily="34" charset="0"/>
              <a:buNone/>
            </a:pPr>
            <a:r>
              <a:rPr lang="de-DE" noProof="0" dirty="0"/>
              <a:t>Geben Sie Ihren Untertitel ein</a:t>
            </a:r>
          </a:p>
        </p:txBody>
      </p:sp>
      <p:sp>
        <p:nvSpPr>
          <p:cNvPr id="5" name="Datum"/>
          <p:cNvSpPr>
            <a:spLocks noGrp="1"/>
          </p:cNvSpPr>
          <p:nvPr>
            <p:ph type="dt" sz="half" idx="10"/>
          </p:nvPr>
        </p:nvSpPr>
        <p:spPr bwMode="gray"/>
        <p:txBody>
          <a:bodyPr/>
          <a:lstStyle/>
          <a:p>
            <a:fld id="{24B36203-82A0-4D6C-B3A9-0D5BD1092305}" type="datetime1">
              <a:rPr lang="de-DE" noProof="0" smtClean="0"/>
              <a:t>16.09.2026</a:t>
            </a:fld>
            <a:endParaRPr lang="de-DE" noProof="0" dirty="0"/>
          </a:p>
        </p:txBody>
      </p:sp>
      <p:sp>
        <p:nvSpPr>
          <p:cNvPr id="6" name="Fußzeile"/>
          <p:cNvSpPr>
            <a:spLocks noGrp="1"/>
          </p:cNvSpPr>
          <p:nvPr>
            <p:ph type="ftr" sz="quarter" idx="11"/>
          </p:nvPr>
        </p:nvSpPr>
        <p:spPr bwMode="gray"/>
        <p:txBody>
          <a:bodyPr/>
          <a:lstStyle/>
          <a:p>
            <a:r>
              <a:rPr lang="de-DE" noProof="0" dirty="0"/>
              <a:t>Präsentationstitel</a:t>
            </a:r>
          </a:p>
        </p:txBody>
      </p:sp>
      <p:sp>
        <p:nvSpPr>
          <p:cNvPr id="7"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
        <p:nvSpPr>
          <p:cNvPr id="13" name="Textplatzhalter 3">
            <a:extLst>
              <a:ext uri="{FF2B5EF4-FFF2-40B4-BE49-F238E27FC236}">
                <a16:creationId xmlns:a16="http://schemas.microsoft.com/office/drawing/2014/main" id="{86C50022-4415-490A-89CA-1C05F66D071B}"/>
              </a:ext>
            </a:extLst>
          </p:cNvPr>
          <p:cNvSpPr>
            <a:spLocks noGrp="1"/>
          </p:cNvSpPr>
          <p:nvPr>
            <p:ph type="body" sz="quarter" idx="15"/>
          </p:nvPr>
        </p:nvSpPr>
        <p:spPr bwMode="gray">
          <a:xfrm>
            <a:off x="1620211" y="1962000"/>
            <a:ext cx="2520328" cy="540000"/>
          </a:xfrm>
        </p:spPr>
        <p:txBody>
          <a:bodyPr lIns="360000" anchor="ctr" anchorCtr="0"/>
          <a:lstStyle>
            <a:lvl1pPr marL="0" indent="0">
              <a:buNone/>
              <a:defRPr sz="1400">
                <a:solidFill>
                  <a:schemeClr val="bg1"/>
                </a:solidFill>
              </a:defRPr>
            </a:lvl1pPr>
          </a:lstStyle>
          <a:p>
            <a:pPr lvl="0"/>
            <a:r>
              <a:rPr lang="de-DE" dirty="0"/>
              <a:t>Mastertextformat bearbeiten</a:t>
            </a:r>
          </a:p>
        </p:txBody>
      </p:sp>
      <p:sp>
        <p:nvSpPr>
          <p:cNvPr id="14" name="Textplatzhalter 3">
            <a:extLst>
              <a:ext uri="{FF2B5EF4-FFF2-40B4-BE49-F238E27FC236}">
                <a16:creationId xmlns:a16="http://schemas.microsoft.com/office/drawing/2014/main" id="{724E6A26-7F17-4A66-87B4-3C33D55A6406}"/>
              </a:ext>
            </a:extLst>
          </p:cNvPr>
          <p:cNvSpPr>
            <a:spLocks noGrp="1"/>
          </p:cNvSpPr>
          <p:nvPr>
            <p:ph type="body" sz="quarter" idx="16"/>
          </p:nvPr>
        </p:nvSpPr>
        <p:spPr bwMode="gray">
          <a:xfrm>
            <a:off x="1620211" y="3391200"/>
            <a:ext cx="2520328" cy="540000"/>
          </a:xfrm>
        </p:spPr>
        <p:txBody>
          <a:bodyPr lIns="360000" anchor="ctr" anchorCtr="0"/>
          <a:lstStyle>
            <a:lvl1pPr marL="0" indent="0">
              <a:buNone/>
              <a:defRPr sz="1400">
                <a:solidFill>
                  <a:schemeClr val="bg1"/>
                </a:solidFill>
              </a:defRPr>
            </a:lvl1pPr>
          </a:lstStyle>
          <a:p>
            <a:pPr lvl="0"/>
            <a:r>
              <a:rPr lang="de-DE" dirty="0"/>
              <a:t>Mastertextformat bearbeiten</a:t>
            </a:r>
          </a:p>
        </p:txBody>
      </p:sp>
      <p:sp>
        <p:nvSpPr>
          <p:cNvPr id="16" name="Textplatzhalter 3">
            <a:extLst>
              <a:ext uri="{FF2B5EF4-FFF2-40B4-BE49-F238E27FC236}">
                <a16:creationId xmlns:a16="http://schemas.microsoft.com/office/drawing/2014/main" id="{32FD360D-FE3B-49A7-AE69-8C723C9F98E0}"/>
              </a:ext>
            </a:extLst>
          </p:cNvPr>
          <p:cNvSpPr>
            <a:spLocks noGrp="1"/>
          </p:cNvSpPr>
          <p:nvPr>
            <p:ph type="body" sz="quarter" idx="17"/>
          </p:nvPr>
        </p:nvSpPr>
        <p:spPr bwMode="gray">
          <a:xfrm>
            <a:off x="1620211" y="4820400"/>
            <a:ext cx="2520328" cy="540000"/>
          </a:xfrm>
        </p:spPr>
        <p:txBody>
          <a:bodyPr lIns="360000" anchor="ctr" anchorCtr="0"/>
          <a:lstStyle>
            <a:lvl1pPr marL="0" indent="0">
              <a:buNone/>
              <a:defRPr sz="1400">
                <a:solidFill>
                  <a:schemeClr val="bg1"/>
                </a:solidFill>
              </a:defRPr>
            </a:lvl1pPr>
          </a:lstStyle>
          <a:p>
            <a:pPr lvl="0"/>
            <a:r>
              <a:rPr lang="de-DE" dirty="0"/>
              <a:t>Mastertextformat bearbeiten</a:t>
            </a:r>
          </a:p>
        </p:txBody>
      </p:sp>
      <p:sp>
        <p:nvSpPr>
          <p:cNvPr id="17" name="Textplatzhalter 3">
            <a:extLst>
              <a:ext uri="{FF2B5EF4-FFF2-40B4-BE49-F238E27FC236}">
                <a16:creationId xmlns:a16="http://schemas.microsoft.com/office/drawing/2014/main" id="{E0C03157-4409-498F-B742-3428EB0A0DC4}"/>
              </a:ext>
            </a:extLst>
          </p:cNvPr>
          <p:cNvSpPr>
            <a:spLocks noGrp="1"/>
          </p:cNvSpPr>
          <p:nvPr>
            <p:ph type="body" sz="quarter" idx="18"/>
          </p:nvPr>
        </p:nvSpPr>
        <p:spPr bwMode="gray">
          <a:xfrm>
            <a:off x="6095593" y="1962000"/>
            <a:ext cx="2520328" cy="540000"/>
          </a:xfrm>
        </p:spPr>
        <p:txBody>
          <a:bodyPr lIns="360000" anchor="ctr" anchorCtr="0"/>
          <a:lstStyle>
            <a:lvl1pPr marL="0" indent="0">
              <a:buNone/>
              <a:defRPr sz="1400">
                <a:solidFill>
                  <a:schemeClr val="bg1"/>
                </a:solidFill>
              </a:defRPr>
            </a:lvl1pPr>
          </a:lstStyle>
          <a:p>
            <a:pPr lvl="0"/>
            <a:r>
              <a:rPr lang="de-DE" dirty="0"/>
              <a:t>Mastertextformat bearbeiten</a:t>
            </a:r>
          </a:p>
        </p:txBody>
      </p:sp>
      <p:sp>
        <p:nvSpPr>
          <p:cNvPr id="18" name="Textplatzhalter 3">
            <a:extLst>
              <a:ext uri="{FF2B5EF4-FFF2-40B4-BE49-F238E27FC236}">
                <a16:creationId xmlns:a16="http://schemas.microsoft.com/office/drawing/2014/main" id="{21206168-27FD-497E-93A2-90F6DF175EE5}"/>
              </a:ext>
            </a:extLst>
          </p:cNvPr>
          <p:cNvSpPr>
            <a:spLocks noGrp="1"/>
          </p:cNvSpPr>
          <p:nvPr>
            <p:ph type="body" sz="quarter" idx="19"/>
          </p:nvPr>
        </p:nvSpPr>
        <p:spPr bwMode="gray">
          <a:xfrm>
            <a:off x="6095593" y="3391200"/>
            <a:ext cx="2520328" cy="540000"/>
          </a:xfrm>
        </p:spPr>
        <p:txBody>
          <a:bodyPr lIns="360000" anchor="ctr" anchorCtr="0"/>
          <a:lstStyle>
            <a:lvl1pPr marL="0" indent="0">
              <a:buNone/>
              <a:defRPr sz="1400">
                <a:solidFill>
                  <a:schemeClr val="bg1"/>
                </a:solidFill>
              </a:defRPr>
            </a:lvl1pPr>
          </a:lstStyle>
          <a:p>
            <a:pPr lvl="0"/>
            <a:r>
              <a:rPr lang="de-DE" dirty="0"/>
              <a:t>Mastertextformat bearbeiten</a:t>
            </a:r>
          </a:p>
        </p:txBody>
      </p:sp>
      <p:sp>
        <p:nvSpPr>
          <p:cNvPr id="19" name="Textplatzhalter 3">
            <a:extLst>
              <a:ext uri="{FF2B5EF4-FFF2-40B4-BE49-F238E27FC236}">
                <a16:creationId xmlns:a16="http://schemas.microsoft.com/office/drawing/2014/main" id="{F56D69FF-988E-457E-8FBD-6C1F08B2A880}"/>
              </a:ext>
            </a:extLst>
          </p:cNvPr>
          <p:cNvSpPr>
            <a:spLocks noGrp="1"/>
          </p:cNvSpPr>
          <p:nvPr>
            <p:ph type="body" sz="quarter" idx="20"/>
          </p:nvPr>
        </p:nvSpPr>
        <p:spPr bwMode="gray">
          <a:xfrm>
            <a:off x="6095593" y="4820400"/>
            <a:ext cx="2520328" cy="540000"/>
          </a:xfrm>
        </p:spPr>
        <p:txBody>
          <a:bodyPr lIns="360000" anchor="ctr" anchorCtr="0"/>
          <a:lstStyle>
            <a:lvl1pPr marL="0" indent="0">
              <a:buNone/>
              <a:defRPr sz="1400">
                <a:solidFill>
                  <a:schemeClr val="bg1"/>
                </a:solidFill>
              </a:defRPr>
            </a:lvl1pPr>
          </a:lstStyle>
          <a:p>
            <a:pPr lvl="0"/>
            <a:r>
              <a:rPr lang="de-DE" dirty="0"/>
              <a:t>Mastertextformat bearbeiten</a:t>
            </a:r>
          </a:p>
        </p:txBody>
      </p:sp>
    </p:spTree>
    <p:extLst>
      <p:ext uri="{BB962C8B-B14F-4D97-AF65-F5344CB8AC3E}">
        <p14:creationId xmlns:p14="http://schemas.microsoft.com/office/powerpoint/2010/main" val="192404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bg bwMode="gray">
      <p:bgPr>
        <a:solidFill>
          <a:schemeClr val="tx2">
            <a:lumMod val="75000"/>
          </a:schemeClr>
        </a:solidFill>
        <a:effectLst/>
      </p:bgPr>
    </p:bg>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p:txBody>
          <a:bodyPr/>
          <a:lstStyle>
            <a:lvl1pPr>
              <a:defRPr cap="all" baseline="0">
                <a:solidFill>
                  <a:schemeClr val="bg1"/>
                </a:solidFill>
              </a:defRPr>
            </a:lvl1pPr>
          </a:lstStyle>
          <a:p>
            <a:r>
              <a:rPr lang="de-DE" noProof="0" dirty="0"/>
              <a:t>Titelmaster durch Klicken bearbeiten</a:t>
            </a:r>
          </a:p>
        </p:txBody>
      </p:sp>
      <p:sp>
        <p:nvSpPr>
          <p:cNvPr id="7" name="Untertitel"/>
          <p:cNvSpPr>
            <a:spLocks noGrp="1"/>
          </p:cNvSpPr>
          <p:nvPr>
            <p:ph type="body" sz="quarter" idx="13" hasCustomPrompt="1"/>
          </p:nvPr>
        </p:nvSpPr>
        <p:spPr bwMode="gray">
          <a:xfrm>
            <a:off x="540070" y="972000"/>
            <a:ext cx="11111046" cy="540000"/>
          </a:xfrm>
        </p:spPr>
        <p:txBody>
          <a:bodyPr/>
          <a:lstStyle>
            <a:lvl1pPr marL="0" indent="0">
              <a:buFont typeface="Arial" panose="020B0604020202020204" pitchFamily="34" charset="0"/>
              <a:buNone/>
              <a:defRPr sz="1600" cap="all" baseline="0">
                <a:solidFill>
                  <a:schemeClr val="bg1"/>
                </a:solidFill>
              </a:defRPr>
            </a:lvl1pPr>
          </a:lstStyle>
          <a:p>
            <a:r>
              <a:rPr lang="de-DE" noProof="0" dirty="0"/>
              <a:t>Geben Sie Ihren Untertitel ein</a:t>
            </a:r>
          </a:p>
        </p:txBody>
      </p:sp>
      <p:sp>
        <p:nvSpPr>
          <p:cNvPr id="3" name="Datum"/>
          <p:cNvSpPr>
            <a:spLocks noGrp="1"/>
          </p:cNvSpPr>
          <p:nvPr>
            <p:ph type="dt" sz="half" idx="10"/>
          </p:nvPr>
        </p:nvSpPr>
        <p:spPr bwMode="gray"/>
        <p:txBody>
          <a:bodyPr/>
          <a:lstStyle/>
          <a:p>
            <a:fld id="{C9406D47-C02C-4138-BC37-3746B915FBF5}" type="datetime1">
              <a:rPr lang="de-DE" noProof="0" smtClean="0"/>
              <a:t>16.09.2026</a:t>
            </a:fld>
            <a:endParaRPr lang="de-DE" noProof="0" dirty="0"/>
          </a:p>
        </p:txBody>
      </p:sp>
      <p:sp>
        <p:nvSpPr>
          <p:cNvPr id="4" name="Fußzeile"/>
          <p:cNvSpPr>
            <a:spLocks noGrp="1"/>
          </p:cNvSpPr>
          <p:nvPr>
            <p:ph type="ftr" sz="quarter" idx="11"/>
          </p:nvPr>
        </p:nvSpPr>
        <p:spPr bwMode="gray"/>
        <p:txBody>
          <a:bodyPr/>
          <a:lstStyle/>
          <a:p>
            <a:r>
              <a:rPr lang="de-DE" noProof="0" dirty="0"/>
              <a:t>Präsentationstitel</a:t>
            </a:r>
          </a:p>
        </p:txBody>
      </p:sp>
      <p:sp>
        <p:nvSpPr>
          <p:cNvPr id="5"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Tree>
    <p:extLst>
      <p:ext uri="{BB962C8B-B14F-4D97-AF65-F5344CB8AC3E}">
        <p14:creationId xmlns:p14="http://schemas.microsoft.com/office/powerpoint/2010/main" val="345460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p:bg bwMode="ltGray">
      <p:bgPr>
        <a:solidFill>
          <a:schemeClr val="tx2">
            <a:lumMod val="75000"/>
          </a:schemeClr>
        </a:solidFill>
        <a:effectLst/>
      </p:bgPr>
    </p:bg>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p:txBody>
          <a:bodyPr/>
          <a:lstStyle>
            <a:lvl1pPr>
              <a:defRPr cap="all" baseline="0">
                <a:solidFill>
                  <a:schemeClr val="bg1"/>
                </a:solidFill>
              </a:defRPr>
            </a:lvl1pPr>
          </a:lstStyle>
          <a:p>
            <a:r>
              <a:rPr lang="de-DE" noProof="0" dirty="0"/>
              <a:t>Titelmaster durch Klicken bearbeiten</a:t>
            </a:r>
          </a:p>
        </p:txBody>
      </p:sp>
      <p:sp>
        <p:nvSpPr>
          <p:cNvPr id="7" name="Untertitel"/>
          <p:cNvSpPr>
            <a:spLocks noGrp="1"/>
          </p:cNvSpPr>
          <p:nvPr>
            <p:ph type="body" sz="quarter" idx="13" hasCustomPrompt="1"/>
          </p:nvPr>
        </p:nvSpPr>
        <p:spPr bwMode="gray">
          <a:xfrm>
            <a:off x="540070" y="972000"/>
            <a:ext cx="11111046" cy="540000"/>
          </a:xfrm>
        </p:spPr>
        <p:txBody>
          <a:bodyPr/>
          <a:lstStyle>
            <a:lvl1pPr marL="0" indent="0">
              <a:buFont typeface="Arial" panose="020B0604020202020204" pitchFamily="34" charset="0"/>
              <a:buNone/>
              <a:defRPr sz="1600" cap="all" baseline="0">
                <a:solidFill>
                  <a:schemeClr val="bg1"/>
                </a:solidFill>
              </a:defRPr>
            </a:lvl1pPr>
          </a:lstStyle>
          <a:p>
            <a:r>
              <a:rPr lang="de-DE" noProof="0" dirty="0"/>
              <a:t>Geben Sie Ihren Untertitel ein</a:t>
            </a:r>
          </a:p>
        </p:txBody>
      </p:sp>
      <p:sp>
        <p:nvSpPr>
          <p:cNvPr id="3" name="Datum"/>
          <p:cNvSpPr>
            <a:spLocks noGrp="1"/>
          </p:cNvSpPr>
          <p:nvPr>
            <p:ph type="dt" sz="half" idx="10"/>
          </p:nvPr>
        </p:nvSpPr>
        <p:spPr bwMode="gray"/>
        <p:txBody>
          <a:bodyPr/>
          <a:lstStyle/>
          <a:p>
            <a:fld id="{C9406D47-C02C-4138-BC37-3746B915FBF5}" type="datetime1">
              <a:rPr lang="de-DE" noProof="0" smtClean="0"/>
              <a:t>16.09.2026</a:t>
            </a:fld>
            <a:endParaRPr lang="de-DE" noProof="0" dirty="0"/>
          </a:p>
        </p:txBody>
      </p:sp>
      <p:sp>
        <p:nvSpPr>
          <p:cNvPr id="4" name="Fußzeile"/>
          <p:cNvSpPr>
            <a:spLocks noGrp="1"/>
          </p:cNvSpPr>
          <p:nvPr>
            <p:ph type="ftr" sz="quarter" idx="11"/>
          </p:nvPr>
        </p:nvSpPr>
        <p:spPr bwMode="gray"/>
        <p:txBody>
          <a:bodyPr/>
          <a:lstStyle/>
          <a:p>
            <a:r>
              <a:rPr lang="de-DE" noProof="0" dirty="0"/>
              <a:t>Präsentationstitel</a:t>
            </a:r>
          </a:p>
        </p:txBody>
      </p:sp>
      <p:sp>
        <p:nvSpPr>
          <p:cNvPr id="5"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
        <p:nvSpPr>
          <p:cNvPr id="8" name="Inhaltsplatzhalter 7">
            <a:extLst>
              <a:ext uri="{FF2B5EF4-FFF2-40B4-BE49-F238E27FC236}">
                <a16:creationId xmlns:a16="http://schemas.microsoft.com/office/drawing/2014/main" id="{203F693D-0A78-4682-9519-64E94FD53C7F}"/>
              </a:ext>
            </a:extLst>
          </p:cNvPr>
          <p:cNvSpPr>
            <a:spLocks noGrp="1"/>
          </p:cNvSpPr>
          <p:nvPr>
            <p:ph sz="quarter" idx="14"/>
          </p:nvPr>
        </p:nvSpPr>
        <p:spPr>
          <a:xfrm>
            <a:off x="540070" y="1512000"/>
            <a:ext cx="11111046" cy="4298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95300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mp; CONTENT">
    <p:bg bwMode="gray">
      <p:bgPr>
        <a:solidFill>
          <a:schemeClr val="tx2">
            <a:lumMod val="75000"/>
          </a:schemeClr>
        </a:solidFill>
        <a:effectLst/>
      </p:bgPr>
    </p:bg>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a:xfrm>
            <a:off x="540070" y="432000"/>
            <a:ext cx="11111046" cy="1080000"/>
          </a:xfrm>
        </p:spPr>
        <p:txBody>
          <a:bodyPr/>
          <a:lstStyle>
            <a:lvl1pPr>
              <a:defRPr cap="all" baseline="0">
                <a:solidFill>
                  <a:schemeClr val="bg1"/>
                </a:solidFill>
              </a:defRPr>
            </a:lvl1pPr>
          </a:lstStyle>
          <a:p>
            <a:r>
              <a:rPr lang="de-DE" noProof="0" dirty="0"/>
              <a:t>Titelmaster durch Klicken bearbeiten</a:t>
            </a:r>
          </a:p>
        </p:txBody>
      </p:sp>
      <p:sp>
        <p:nvSpPr>
          <p:cNvPr id="8" name="Untertitel"/>
          <p:cNvSpPr>
            <a:spLocks noGrp="1"/>
          </p:cNvSpPr>
          <p:nvPr>
            <p:ph type="body" sz="quarter" idx="13" hasCustomPrompt="1"/>
          </p:nvPr>
        </p:nvSpPr>
        <p:spPr bwMode="gray">
          <a:xfrm>
            <a:off x="540070" y="972000"/>
            <a:ext cx="11111046" cy="540000"/>
          </a:xfrm>
        </p:spPr>
        <p:txBody>
          <a:bodyPr vert="horz" lIns="0" tIns="0" rIns="0" bIns="0" rtlCol="0">
            <a:noAutofit/>
          </a:bodyPr>
          <a:lstStyle>
            <a:lvl1pPr>
              <a:defRPr lang="de-DE" sz="1600" cap="all" baseline="0" noProof="0" dirty="0">
                <a:solidFill>
                  <a:schemeClr val="bg1"/>
                </a:solidFill>
              </a:defRPr>
            </a:lvl1pPr>
          </a:lstStyle>
          <a:p>
            <a:pPr marL="0" lvl="0" indent="0">
              <a:buFont typeface="Arial" panose="020B0604020202020204" pitchFamily="34" charset="0"/>
              <a:buNone/>
            </a:pPr>
            <a:r>
              <a:rPr lang="de-DE" noProof="0" dirty="0"/>
              <a:t>Geben Sie Ihren Untertitel ein</a:t>
            </a:r>
          </a:p>
        </p:txBody>
      </p:sp>
      <p:sp>
        <p:nvSpPr>
          <p:cNvPr id="3" name="Inhalt 1"/>
          <p:cNvSpPr>
            <a:spLocks noGrp="1"/>
          </p:cNvSpPr>
          <p:nvPr>
            <p:ph sz="half" idx="1"/>
          </p:nvPr>
        </p:nvSpPr>
        <p:spPr bwMode="gray">
          <a:xfrm>
            <a:off x="540070" y="1512000"/>
            <a:ext cx="3416845" cy="4298400"/>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800"/>
            </a:lvl6pPr>
            <a:lvl7pPr>
              <a:defRPr sz="1800"/>
            </a:lvl7pPr>
            <a:lvl8pPr>
              <a:defRPr sz="1800"/>
            </a:lvl8pPr>
            <a:lvl9pPr>
              <a:defRPr sz="1800"/>
            </a:lvl9p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5" name="Datum"/>
          <p:cNvSpPr>
            <a:spLocks noGrp="1"/>
          </p:cNvSpPr>
          <p:nvPr>
            <p:ph type="dt" sz="half" idx="10"/>
          </p:nvPr>
        </p:nvSpPr>
        <p:spPr bwMode="gray"/>
        <p:txBody>
          <a:bodyPr/>
          <a:lstStyle/>
          <a:p>
            <a:fld id="{6452BFF1-75BC-4329-B5D1-3952D68F3CBD}" type="datetime1">
              <a:rPr lang="de-DE" noProof="0" smtClean="0"/>
              <a:t>16.09.2026</a:t>
            </a:fld>
            <a:endParaRPr lang="de-DE" noProof="0" dirty="0"/>
          </a:p>
        </p:txBody>
      </p:sp>
      <p:sp>
        <p:nvSpPr>
          <p:cNvPr id="6" name="Fußzeile"/>
          <p:cNvSpPr>
            <a:spLocks noGrp="1"/>
          </p:cNvSpPr>
          <p:nvPr>
            <p:ph type="ftr" sz="quarter" idx="11"/>
          </p:nvPr>
        </p:nvSpPr>
        <p:spPr bwMode="gray"/>
        <p:txBody>
          <a:bodyPr/>
          <a:lstStyle/>
          <a:p>
            <a:r>
              <a:rPr lang="de-DE" noProof="0" dirty="0"/>
              <a:t>Präsentationstitel</a:t>
            </a:r>
          </a:p>
        </p:txBody>
      </p:sp>
      <p:sp>
        <p:nvSpPr>
          <p:cNvPr id="7"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Tree>
    <p:extLst>
      <p:ext uri="{BB962C8B-B14F-4D97-AF65-F5344CB8AC3E}">
        <p14:creationId xmlns:p14="http://schemas.microsoft.com/office/powerpoint/2010/main" val="409085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mp; CONTENT">
    <p:bg bwMode="ltGray">
      <p:bgPr>
        <a:solidFill>
          <a:schemeClr val="tx2">
            <a:lumMod val="75000"/>
          </a:schemeClr>
        </a:solidFill>
        <a:effectLst/>
      </p:bgPr>
    </p:bg>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p:txBody>
          <a:bodyPr/>
          <a:lstStyle>
            <a:lvl1pPr>
              <a:defRPr cap="all" baseline="0">
                <a:solidFill>
                  <a:schemeClr val="bg1"/>
                </a:solidFill>
              </a:defRPr>
            </a:lvl1pPr>
          </a:lstStyle>
          <a:p>
            <a:r>
              <a:rPr lang="de-DE" noProof="0" dirty="0"/>
              <a:t>Titel durch Klicken bearbeiten</a:t>
            </a:r>
          </a:p>
        </p:txBody>
      </p:sp>
      <p:sp>
        <p:nvSpPr>
          <p:cNvPr id="7" name="Untertitel"/>
          <p:cNvSpPr>
            <a:spLocks noGrp="1"/>
          </p:cNvSpPr>
          <p:nvPr>
            <p:ph type="body" sz="quarter" idx="13" hasCustomPrompt="1"/>
          </p:nvPr>
        </p:nvSpPr>
        <p:spPr bwMode="gray">
          <a:xfrm>
            <a:off x="540070" y="972000"/>
            <a:ext cx="11111046" cy="540000"/>
          </a:xfrm>
        </p:spPr>
        <p:txBody>
          <a:bodyPr/>
          <a:lstStyle>
            <a:lvl1pPr marL="0" indent="0">
              <a:buFont typeface="Arial" panose="020B0604020202020204" pitchFamily="34" charset="0"/>
              <a:buNone/>
              <a:defRPr sz="1600" cap="all" baseline="0">
                <a:solidFill>
                  <a:schemeClr val="bg1"/>
                </a:solidFill>
              </a:defRPr>
            </a:lvl1pPr>
          </a:lstStyle>
          <a:p>
            <a:r>
              <a:rPr lang="de-DE" noProof="0" dirty="0"/>
              <a:t>Geben Sie Ihren Untertitel ein</a:t>
            </a:r>
          </a:p>
        </p:txBody>
      </p:sp>
      <p:sp>
        <p:nvSpPr>
          <p:cNvPr id="3" name="Datum"/>
          <p:cNvSpPr>
            <a:spLocks noGrp="1"/>
          </p:cNvSpPr>
          <p:nvPr>
            <p:ph type="dt" sz="half" idx="10"/>
          </p:nvPr>
        </p:nvSpPr>
        <p:spPr bwMode="gray"/>
        <p:txBody>
          <a:bodyPr/>
          <a:lstStyle/>
          <a:p>
            <a:fld id="{C9406D47-C02C-4138-BC37-3746B915FBF5}" type="datetime1">
              <a:rPr lang="de-DE" noProof="0" smtClean="0"/>
              <a:t>16.09.2026</a:t>
            </a:fld>
            <a:endParaRPr lang="de-DE" noProof="0" dirty="0"/>
          </a:p>
        </p:txBody>
      </p:sp>
      <p:sp>
        <p:nvSpPr>
          <p:cNvPr id="4" name="Fußzeile"/>
          <p:cNvSpPr>
            <a:spLocks noGrp="1"/>
          </p:cNvSpPr>
          <p:nvPr>
            <p:ph type="ftr" sz="quarter" idx="11"/>
          </p:nvPr>
        </p:nvSpPr>
        <p:spPr bwMode="gray"/>
        <p:txBody>
          <a:bodyPr/>
          <a:lstStyle/>
          <a:p>
            <a:r>
              <a:rPr lang="de-DE" noProof="0" dirty="0"/>
              <a:t>Präsentationstitel</a:t>
            </a:r>
          </a:p>
        </p:txBody>
      </p:sp>
      <p:sp>
        <p:nvSpPr>
          <p:cNvPr id="5"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
        <p:nvSpPr>
          <p:cNvPr id="8" name="Inhalt 1">
            <a:extLst>
              <a:ext uri="{FF2B5EF4-FFF2-40B4-BE49-F238E27FC236}">
                <a16:creationId xmlns:a16="http://schemas.microsoft.com/office/drawing/2014/main" id="{D35F1202-C603-4F39-8229-5411C68C17C4}"/>
              </a:ext>
            </a:extLst>
          </p:cNvPr>
          <p:cNvSpPr>
            <a:spLocks noGrp="1"/>
          </p:cNvSpPr>
          <p:nvPr>
            <p:ph sz="half" idx="1"/>
          </p:nvPr>
        </p:nvSpPr>
        <p:spPr bwMode="gray">
          <a:xfrm>
            <a:off x="540070" y="1512000"/>
            <a:ext cx="3416845" cy="4298400"/>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800"/>
            </a:lvl6pPr>
            <a:lvl7pPr>
              <a:defRPr sz="1800"/>
            </a:lvl7pPr>
            <a:lvl8pPr>
              <a:defRPr sz="1800"/>
            </a:lvl8pPr>
            <a:lvl9pPr>
              <a:defRPr sz="1800"/>
            </a:lvl9p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9" name="Inhalt 2">
            <a:extLst>
              <a:ext uri="{FF2B5EF4-FFF2-40B4-BE49-F238E27FC236}">
                <a16:creationId xmlns:a16="http://schemas.microsoft.com/office/drawing/2014/main" id="{DD292ECA-E18F-4560-B9C4-A5BBD1091C95}"/>
              </a:ext>
            </a:extLst>
          </p:cNvPr>
          <p:cNvSpPr>
            <a:spLocks noGrp="1"/>
          </p:cNvSpPr>
          <p:nvPr>
            <p:ph sz="half" idx="14"/>
          </p:nvPr>
        </p:nvSpPr>
        <p:spPr bwMode="gray">
          <a:xfrm>
            <a:off x="4387171" y="1512000"/>
            <a:ext cx="3416845" cy="4298400"/>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800"/>
            </a:lvl6pPr>
            <a:lvl7pPr>
              <a:defRPr sz="1800"/>
            </a:lvl7pPr>
            <a:lvl8pPr>
              <a:defRPr sz="1800"/>
            </a:lvl8pPr>
            <a:lvl9pPr>
              <a:defRPr sz="1800"/>
            </a:lvl9p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10" name="Inhalt 3">
            <a:extLst>
              <a:ext uri="{FF2B5EF4-FFF2-40B4-BE49-F238E27FC236}">
                <a16:creationId xmlns:a16="http://schemas.microsoft.com/office/drawing/2014/main" id="{A7D13585-11FB-4169-BA5D-227A2DF5C0B4}"/>
              </a:ext>
            </a:extLst>
          </p:cNvPr>
          <p:cNvSpPr>
            <a:spLocks noGrp="1"/>
          </p:cNvSpPr>
          <p:nvPr>
            <p:ph sz="half" idx="2"/>
          </p:nvPr>
        </p:nvSpPr>
        <p:spPr bwMode="gray">
          <a:xfrm>
            <a:off x="8234272" y="1512000"/>
            <a:ext cx="3416845" cy="4298400"/>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800"/>
            </a:lvl6pPr>
            <a:lvl7pPr>
              <a:defRPr sz="1800"/>
            </a:lvl7pPr>
            <a:lvl8pPr>
              <a:defRPr sz="1800"/>
            </a:lvl8pPr>
            <a:lvl9pPr>
              <a:defRPr sz="1800"/>
            </a:lvl9p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Tree>
    <p:extLst>
      <p:ext uri="{BB962C8B-B14F-4D97-AF65-F5344CB8AC3E}">
        <p14:creationId xmlns:p14="http://schemas.microsoft.com/office/powerpoint/2010/main" val="180290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amp; IMAGE">
    <p:bg bwMode="gray">
      <p:bgPr>
        <a:solidFill>
          <a:schemeClr val="tx2">
            <a:lumMod val="75000"/>
          </a:schemeClr>
        </a:solidFill>
        <a:effectLst/>
      </p:bgPr>
    </p:bg>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a:xfrm>
            <a:off x="540070" y="432000"/>
            <a:ext cx="5339495" cy="1080000"/>
          </a:xfrm>
        </p:spPr>
        <p:txBody>
          <a:bodyPr/>
          <a:lstStyle>
            <a:lvl1pPr>
              <a:defRPr cap="all" baseline="0">
                <a:solidFill>
                  <a:schemeClr val="bg1"/>
                </a:solidFill>
              </a:defRPr>
            </a:lvl1pPr>
          </a:lstStyle>
          <a:p>
            <a:r>
              <a:rPr lang="de-DE" noProof="0" dirty="0"/>
              <a:t>Titel bearbeiten</a:t>
            </a:r>
          </a:p>
        </p:txBody>
      </p:sp>
      <p:sp>
        <p:nvSpPr>
          <p:cNvPr id="8" name="Untertitel"/>
          <p:cNvSpPr>
            <a:spLocks noGrp="1"/>
          </p:cNvSpPr>
          <p:nvPr>
            <p:ph type="body" sz="quarter" idx="13" hasCustomPrompt="1"/>
          </p:nvPr>
        </p:nvSpPr>
        <p:spPr bwMode="gray">
          <a:xfrm>
            <a:off x="540070" y="972000"/>
            <a:ext cx="5339495" cy="540000"/>
          </a:xfrm>
        </p:spPr>
        <p:txBody>
          <a:bodyPr vert="horz" lIns="0" tIns="0" rIns="0" bIns="0" rtlCol="0">
            <a:noAutofit/>
          </a:bodyPr>
          <a:lstStyle>
            <a:lvl1pPr>
              <a:defRPr lang="de-DE" sz="1600" cap="all" baseline="0" noProof="0" dirty="0">
                <a:solidFill>
                  <a:schemeClr val="bg1"/>
                </a:solidFill>
              </a:defRPr>
            </a:lvl1pPr>
          </a:lstStyle>
          <a:p>
            <a:pPr marL="0" lvl="0" indent="0">
              <a:buFont typeface="Arial" panose="020B0604020202020204" pitchFamily="34" charset="0"/>
              <a:buNone/>
            </a:pPr>
            <a:r>
              <a:rPr lang="de-DE" noProof="0" dirty="0"/>
              <a:t>Geben Sie Ihren Untertitel ein</a:t>
            </a:r>
          </a:p>
        </p:txBody>
      </p:sp>
      <p:sp>
        <p:nvSpPr>
          <p:cNvPr id="3" name="Inhalt"/>
          <p:cNvSpPr>
            <a:spLocks noGrp="1"/>
          </p:cNvSpPr>
          <p:nvPr>
            <p:ph sz="half" idx="1"/>
          </p:nvPr>
        </p:nvSpPr>
        <p:spPr bwMode="gray">
          <a:xfrm>
            <a:off x="540070" y="1512000"/>
            <a:ext cx="5339495" cy="4298400"/>
          </a:xfrm>
        </p:spPr>
        <p:txBody>
          <a:bodyPr/>
          <a:lstStyle>
            <a:lvl1pPr>
              <a:defRPr sz="22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800"/>
            </a:lvl6pPr>
            <a:lvl7pPr>
              <a:defRPr sz="1800"/>
            </a:lvl7pPr>
            <a:lvl8pPr>
              <a:defRPr sz="1800"/>
            </a:lvl8pPr>
            <a:lvl9pPr>
              <a:defRPr sz="1800"/>
            </a:lvl9p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12" name="Bild"/>
          <p:cNvSpPr>
            <a:spLocks noGrp="1"/>
          </p:cNvSpPr>
          <p:nvPr>
            <p:ph type="pic" sz="quarter" idx="14"/>
          </p:nvPr>
        </p:nvSpPr>
        <p:spPr bwMode="gray">
          <a:xfrm>
            <a:off x="6311622" y="0"/>
            <a:ext cx="5880378" cy="6858000"/>
          </a:xfrm>
          <a:solidFill>
            <a:schemeClr val="bg1">
              <a:lumMod val="85000"/>
            </a:schemeClr>
          </a:solidFill>
        </p:spPr>
        <p:txBody>
          <a:bodyPr lIns="144000" tIns="144000" rIns="144000" bIns="144000"/>
          <a:lstStyle>
            <a:lvl1pPr marL="0" indent="0">
              <a:buNone/>
              <a:defRPr/>
            </a:lvl1pPr>
          </a:lstStyle>
          <a:p>
            <a:r>
              <a:rPr lang="de-DE" noProof="0" dirty="0"/>
              <a:t>Bild</a:t>
            </a:r>
          </a:p>
        </p:txBody>
      </p:sp>
      <p:sp>
        <p:nvSpPr>
          <p:cNvPr id="5" name="Datum"/>
          <p:cNvSpPr>
            <a:spLocks noGrp="1"/>
          </p:cNvSpPr>
          <p:nvPr>
            <p:ph type="dt" sz="half" idx="10"/>
          </p:nvPr>
        </p:nvSpPr>
        <p:spPr bwMode="gray"/>
        <p:txBody>
          <a:bodyPr/>
          <a:lstStyle/>
          <a:p>
            <a:fld id="{2DA27AEE-D633-4412-89D3-41BC49B4FE3C}" type="datetime1">
              <a:rPr lang="de-DE" noProof="0" smtClean="0"/>
              <a:t>16.09.2026</a:t>
            </a:fld>
            <a:endParaRPr lang="de-DE" noProof="0" dirty="0"/>
          </a:p>
        </p:txBody>
      </p:sp>
      <p:sp>
        <p:nvSpPr>
          <p:cNvPr id="6" name="Fußzeile"/>
          <p:cNvSpPr>
            <a:spLocks noGrp="1"/>
          </p:cNvSpPr>
          <p:nvPr>
            <p:ph type="ftr" sz="quarter" idx="11"/>
          </p:nvPr>
        </p:nvSpPr>
        <p:spPr bwMode="gray"/>
        <p:txBody>
          <a:bodyPr/>
          <a:lstStyle/>
          <a:p>
            <a:r>
              <a:rPr lang="de-DE" noProof="0" dirty="0"/>
              <a:t>Präsentationstitel</a:t>
            </a:r>
          </a:p>
        </p:txBody>
      </p:sp>
      <p:sp>
        <p:nvSpPr>
          <p:cNvPr id="7"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Tree>
    <p:extLst>
      <p:ext uri="{BB962C8B-B14F-4D97-AF65-F5344CB8AC3E}">
        <p14:creationId xmlns:p14="http://schemas.microsoft.com/office/powerpoint/2010/main" val="51203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EXT &amp; IMAGE">
    <p:bg bwMode="gray">
      <p:bgPr>
        <a:solidFill>
          <a:schemeClr val="tx2">
            <a:lumMod val="75000"/>
          </a:schemeClr>
        </a:solidFill>
        <a:effectLst/>
      </p:bgPr>
    </p:bg>
    <p:spTree>
      <p:nvGrpSpPr>
        <p:cNvPr id="1" name=""/>
        <p:cNvGrpSpPr/>
        <p:nvPr/>
      </p:nvGrpSpPr>
      <p:grpSpPr>
        <a:xfrm>
          <a:off x="0" y="0"/>
          <a:ext cx="0" cy="0"/>
          <a:chOff x="0" y="0"/>
          <a:chExt cx="0" cy="0"/>
        </a:xfrm>
      </p:grpSpPr>
      <p:sp>
        <p:nvSpPr>
          <p:cNvPr id="10" name="Bild"/>
          <p:cNvSpPr>
            <a:spLocks noGrp="1"/>
          </p:cNvSpPr>
          <p:nvPr>
            <p:ph type="pic" sz="quarter" idx="14"/>
          </p:nvPr>
        </p:nvSpPr>
        <p:spPr bwMode="gray">
          <a:xfrm>
            <a:off x="3956916" y="0"/>
            <a:ext cx="8235085" cy="6858000"/>
          </a:xfrm>
          <a:solidFill>
            <a:schemeClr val="bg1">
              <a:lumMod val="85000"/>
            </a:schemeClr>
          </a:solidFill>
        </p:spPr>
        <p:txBody>
          <a:bodyPr lIns="144000" tIns="144000" rIns="144000" bIns="144000"/>
          <a:lstStyle>
            <a:lvl1pPr marL="0" indent="0">
              <a:buNone/>
              <a:defRPr/>
            </a:lvl1pPr>
          </a:lstStyle>
          <a:p>
            <a:r>
              <a:rPr lang="de-DE" noProof="0" dirty="0"/>
              <a:t>Bild</a:t>
            </a:r>
          </a:p>
        </p:txBody>
      </p:sp>
      <p:sp>
        <p:nvSpPr>
          <p:cNvPr id="5" name="Datum"/>
          <p:cNvSpPr>
            <a:spLocks noGrp="1"/>
          </p:cNvSpPr>
          <p:nvPr>
            <p:ph type="dt" sz="half" idx="10"/>
          </p:nvPr>
        </p:nvSpPr>
        <p:spPr bwMode="gray"/>
        <p:txBody>
          <a:bodyPr/>
          <a:lstStyle/>
          <a:p>
            <a:fld id="{24B36203-82A0-4D6C-B3A9-0D5BD1092305}" type="datetime1">
              <a:rPr lang="de-DE" noProof="0" smtClean="0"/>
              <a:t>16.09.2026</a:t>
            </a:fld>
            <a:endParaRPr lang="de-DE" noProof="0" dirty="0"/>
          </a:p>
        </p:txBody>
      </p:sp>
      <p:sp>
        <p:nvSpPr>
          <p:cNvPr id="6" name="Fußzeile"/>
          <p:cNvSpPr>
            <a:spLocks noGrp="1"/>
          </p:cNvSpPr>
          <p:nvPr>
            <p:ph type="ftr" sz="quarter" idx="11"/>
          </p:nvPr>
        </p:nvSpPr>
        <p:spPr bwMode="gray"/>
        <p:txBody>
          <a:bodyPr/>
          <a:lstStyle/>
          <a:p>
            <a:r>
              <a:rPr lang="de-DE" noProof="0" dirty="0"/>
              <a:t>Präsentationstitel</a:t>
            </a:r>
          </a:p>
        </p:txBody>
      </p:sp>
      <p:sp>
        <p:nvSpPr>
          <p:cNvPr id="7"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cxnSp>
        <p:nvCxnSpPr>
          <p:cNvPr id="13" name="Gerader Verbinder 12">
            <a:extLst>
              <a:ext uri="{FF2B5EF4-FFF2-40B4-BE49-F238E27FC236}">
                <a16:creationId xmlns:a16="http://schemas.microsoft.com/office/drawing/2014/main" id="{B5A370DC-D1BD-48BD-BE3B-7D11CD667726}"/>
              </a:ext>
            </a:extLst>
          </p:cNvPr>
          <p:cNvCxnSpPr>
            <a:cxnSpLocks/>
          </p:cNvCxnSpPr>
          <p:nvPr userDrawn="1"/>
        </p:nvCxnSpPr>
        <p:spPr bwMode="gray">
          <a:xfrm>
            <a:off x="1" y="2178949"/>
            <a:ext cx="2962660" cy="0"/>
          </a:xfrm>
          <a:prstGeom prst="line">
            <a:avLst/>
          </a:prstGeom>
          <a:ln w="12700">
            <a:solidFill>
              <a:schemeClr val="accent6"/>
            </a:solidFill>
            <a:tailEnd type="none"/>
          </a:ln>
        </p:spPr>
        <p:style>
          <a:lnRef idx="1">
            <a:schemeClr val="accent1"/>
          </a:lnRef>
          <a:fillRef idx="0">
            <a:schemeClr val="accent1"/>
          </a:fillRef>
          <a:effectRef idx="0">
            <a:schemeClr val="accent1"/>
          </a:effectRef>
          <a:fontRef idx="minor">
            <a:schemeClr val="tx1"/>
          </a:fontRef>
        </p:style>
      </p:cxnSp>
      <p:sp>
        <p:nvSpPr>
          <p:cNvPr id="3" name="Textplatzhalter 2">
            <a:extLst>
              <a:ext uri="{FF2B5EF4-FFF2-40B4-BE49-F238E27FC236}">
                <a16:creationId xmlns:a16="http://schemas.microsoft.com/office/drawing/2014/main" id="{3160D459-DBF5-416E-897D-C626BD1B2E2D}"/>
              </a:ext>
            </a:extLst>
          </p:cNvPr>
          <p:cNvSpPr>
            <a:spLocks noGrp="1"/>
          </p:cNvSpPr>
          <p:nvPr>
            <p:ph type="body" sz="quarter" idx="16"/>
          </p:nvPr>
        </p:nvSpPr>
        <p:spPr bwMode="gray">
          <a:xfrm>
            <a:off x="540071" y="2412000"/>
            <a:ext cx="2876774" cy="1260000"/>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p:txBody>
      </p:sp>
      <p:sp>
        <p:nvSpPr>
          <p:cNvPr id="15" name="Textplatzhalter 14">
            <a:extLst>
              <a:ext uri="{FF2B5EF4-FFF2-40B4-BE49-F238E27FC236}">
                <a16:creationId xmlns:a16="http://schemas.microsoft.com/office/drawing/2014/main" id="{36AB747F-A166-4842-B3B4-D93652CBBCD4}"/>
              </a:ext>
            </a:extLst>
          </p:cNvPr>
          <p:cNvSpPr>
            <a:spLocks noGrp="1"/>
          </p:cNvSpPr>
          <p:nvPr>
            <p:ph type="body" sz="quarter" idx="17" hasCustomPrompt="1"/>
          </p:nvPr>
        </p:nvSpPr>
        <p:spPr bwMode="gray">
          <a:xfrm>
            <a:off x="542996" y="1512000"/>
            <a:ext cx="2873749" cy="597600"/>
          </a:xfrm>
        </p:spPr>
        <p:txBody>
          <a:bodyPr anchor="b" anchorCtr="0"/>
          <a:lstStyle>
            <a:lvl1pPr marL="0" indent="0" algn="l" defTabSz="914400" rtl="0" eaLnBrk="1" latinLnBrk="0" hangingPunct="1">
              <a:lnSpc>
                <a:spcPct val="90000"/>
              </a:lnSpc>
              <a:spcBef>
                <a:spcPct val="0"/>
              </a:spcBef>
              <a:buNone/>
              <a:defRPr lang="de-DE" sz="4400" b="1" kern="1200" cap="all" dirty="0" smtClean="0">
                <a:solidFill>
                  <a:schemeClr val="bg1"/>
                </a:solidFill>
                <a:latin typeface="+mj-lt"/>
                <a:ea typeface="+mj-ea"/>
                <a:cs typeface="+mj-cs"/>
              </a:defRPr>
            </a:lvl1pPr>
            <a:lvl2pPr marL="450000" indent="0" algn="l" defTabSz="914400" rtl="0" eaLnBrk="1" latinLnBrk="0" hangingPunct="1">
              <a:lnSpc>
                <a:spcPct val="90000"/>
              </a:lnSpc>
              <a:spcBef>
                <a:spcPct val="0"/>
              </a:spcBef>
              <a:buNone/>
              <a:defRPr lang="de-DE" sz="4400" b="1" kern="1200" cap="all" dirty="0" smtClean="0">
                <a:solidFill>
                  <a:schemeClr val="bg1"/>
                </a:solidFill>
                <a:latin typeface="+mj-lt"/>
                <a:ea typeface="+mj-ea"/>
                <a:cs typeface="+mj-cs"/>
              </a:defRPr>
            </a:lvl2pPr>
            <a:lvl3pPr marL="810000" indent="0" algn="l" defTabSz="914400" rtl="0" eaLnBrk="1" latinLnBrk="0" hangingPunct="1">
              <a:lnSpc>
                <a:spcPct val="90000"/>
              </a:lnSpc>
              <a:spcBef>
                <a:spcPct val="0"/>
              </a:spcBef>
              <a:buNone/>
              <a:defRPr lang="de-DE" sz="4400" b="1" kern="1200" cap="all" dirty="0" smtClean="0">
                <a:solidFill>
                  <a:schemeClr val="bg1"/>
                </a:solidFill>
                <a:latin typeface="+mj-lt"/>
                <a:ea typeface="+mj-ea"/>
                <a:cs typeface="+mj-cs"/>
              </a:defRPr>
            </a:lvl3pPr>
            <a:lvl4pPr marL="1170000" indent="0" algn="l" defTabSz="914400" rtl="0" eaLnBrk="1" latinLnBrk="0" hangingPunct="1">
              <a:lnSpc>
                <a:spcPct val="90000"/>
              </a:lnSpc>
              <a:spcBef>
                <a:spcPct val="0"/>
              </a:spcBef>
              <a:buNone/>
              <a:defRPr lang="de-DE" sz="4400" b="1" kern="1200" cap="all" dirty="0" smtClean="0">
                <a:solidFill>
                  <a:schemeClr val="bg1"/>
                </a:solidFill>
                <a:latin typeface="+mj-lt"/>
                <a:ea typeface="+mj-ea"/>
                <a:cs typeface="+mj-cs"/>
              </a:defRPr>
            </a:lvl4pPr>
            <a:lvl5pPr marL="1530000" indent="0" algn="l" defTabSz="914400" rtl="0" eaLnBrk="1" latinLnBrk="0" hangingPunct="1">
              <a:lnSpc>
                <a:spcPct val="90000"/>
              </a:lnSpc>
              <a:spcBef>
                <a:spcPct val="0"/>
              </a:spcBef>
              <a:buNone/>
              <a:defRPr lang="de-DE" sz="4400" b="1" kern="1200" cap="all" dirty="0">
                <a:solidFill>
                  <a:schemeClr val="bg1"/>
                </a:solidFill>
                <a:latin typeface="+mj-lt"/>
                <a:ea typeface="+mj-ea"/>
                <a:cs typeface="+mj-cs"/>
              </a:defRPr>
            </a:lvl5pPr>
          </a:lstStyle>
          <a:p>
            <a:pPr lvl="0"/>
            <a:r>
              <a:rPr lang="de-DE" dirty="0"/>
              <a:t>Text</a:t>
            </a:r>
          </a:p>
        </p:txBody>
      </p:sp>
    </p:spTree>
    <p:extLst>
      <p:ext uri="{BB962C8B-B14F-4D97-AF65-F5344CB8AC3E}">
        <p14:creationId xmlns:p14="http://schemas.microsoft.com/office/powerpoint/2010/main" val="241929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EXT &amp; IMAGE">
    <p:bg bwMode="gray">
      <p:bgPr>
        <a:solidFill>
          <a:schemeClr val="tx2">
            <a:lumMod val="75000"/>
          </a:schemeClr>
        </a:solidFill>
        <a:effectLst/>
      </p:bgPr>
    </p:bg>
    <p:spTree>
      <p:nvGrpSpPr>
        <p:cNvPr id="1" name=""/>
        <p:cNvGrpSpPr/>
        <p:nvPr/>
      </p:nvGrpSpPr>
      <p:grpSpPr>
        <a:xfrm>
          <a:off x="0" y="0"/>
          <a:ext cx="0" cy="0"/>
          <a:chOff x="0" y="0"/>
          <a:chExt cx="0" cy="0"/>
        </a:xfrm>
      </p:grpSpPr>
      <p:sp>
        <p:nvSpPr>
          <p:cNvPr id="10" name="Bild"/>
          <p:cNvSpPr>
            <a:spLocks noGrp="1"/>
          </p:cNvSpPr>
          <p:nvPr>
            <p:ph type="pic" sz="quarter" idx="14"/>
          </p:nvPr>
        </p:nvSpPr>
        <p:spPr bwMode="gray">
          <a:xfrm>
            <a:off x="1" y="0"/>
            <a:ext cx="6095999" cy="6858000"/>
          </a:xfrm>
          <a:solidFill>
            <a:schemeClr val="bg1">
              <a:lumMod val="85000"/>
            </a:schemeClr>
          </a:solidFill>
        </p:spPr>
        <p:txBody>
          <a:bodyPr lIns="144000" tIns="144000" rIns="144000" bIns="144000"/>
          <a:lstStyle>
            <a:lvl1pPr marL="0" indent="0">
              <a:buNone/>
              <a:defRPr/>
            </a:lvl1pPr>
          </a:lstStyle>
          <a:p>
            <a:r>
              <a:rPr lang="de-DE" noProof="0" dirty="0"/>
              <a:t>Bild</a:t>
            </a:r>
          </a:p>
        </p:txBody>
      </p:sp>
      <p:sp>
        <p:nvSpPr>
          <p:cNvPr id="4" name="Textplatzhalter 3">
            <a:extLst>
              <a:ext uri="{FF2B5EF4-FFF2-40B4-BE49-F238E27FC236}">
                <a16:creationId xmlns:a16="http://schemas.microsoft.com/office/drawing/2014/main" id="{6E86B602-0053-40CF-B152-15ADB6A3D4C5}"/>
              </a:ext>
            </a:extLst>
          </p:cNvPr>
          <p:cNvSpPr>
            <a:spLocks noGrp="1"/>
          </p:cNvSpPr>
          <p:nvPr>
            <p:ph type="body" sz="quarter" idx="15"/>
          </p:nvPr>
        </p:nvSpPr>
        <p:spPr bwMode="gray">
          <a:xfrm>
            <a:off x="6096794" y="0"/>
            <a:ext cx="6093618" cy="6858000"/>
          </a:xfrm>
          <a:noFill/>
        </p:spPr>
        <p:txBody>
          <a:bodyPr lIns="720000" tIns="1512000" rIns="540000" bIns="1051200" anchor="ctr" anchorCtr="0"/>
          <a:lstStyle>
            <a:lvl1pPr marL="0" indent="0">
              <a:buNone/>
              <a:defRPr>
                <a:solidFill>
                  <a:schemeClr val="bg1"/>
                </a:solidFill>
              </a:defRPr>
            </a:lvl1pPr>
            <a:lvl2pPr marL="450000" indent="0">
              <a:buNone/>
              <a:defRPr>
                <a:solidFill>
                  <a:schemeClr val="bg1"/>
                </a:solidFill>
              </a:defRPr>
            </a:lvl2pPr>
            <a:lvl3pPr marL="810000" indent="0">
              <a:buNone/>
              <a:defRPr>
                <a:solidFill>
                  <a:schemeClr val="bg1"/>
                </a:solidFill>
              </a:defRPr>
            </a:lvl3pPr>
            <a:lvl4pPr marL="1170000" indent="0">
              <a:buNone/>
              <a:defRPr>
                <a:solidFill>
                  <a:schemeClr val="bg1"/>
                </a:solidFill>
              </a:defRPr>
            </a:lvl4pPr>
            <a:lvl5pPr marL="1530000" indent="0">
              <a:buNone/>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2" name="Titel"/>
          <p:cNvSpPr>
            <a:spLocks noGrp="1"/>
          </p:cNvSpPr>
          <p:nvPr>
            <p:ph type="title" hasCustomPrompt="1"/>
          </p:nvPr>
        </p:nvSpPr>
        <p:spPr bwMode="gray">
          <a:xfrm>
            <a:off x="540070" y="432000"/>
            <a:ext cx="11111046" cy="1080000"/>
          </a:xfrm>
        </p:spPr>
        <p:txBody>
          <a:bodyPr/>
          <a:lstStyle>
            <a:lvl1pPr>
              <a:defRPr cap="all" baseline="0">
                <a:solidFill>
                  <a:schemeClr val="bg1"/>
                </a:solidFill>
              </a:defRPr>
            </a:lvl1pPr>
          </a:lstStyle>
          <a:p>
            <a:r>
              <a:rPr lang="de-DE" noProof="0" dirty="0"/>
              <a:t>Titelmaster durch Klicken bearbeiten</a:t>
            </a:r>
          </a:p>
        </p:txBody>
      </p:sp>
      <p:sp>
        <p:nvSpPr>
          <p:cNvPr id="8" name="Untertitel"/>
          <p:cNvSpPr>
            <a:spLocks noGrp="1"/>
          </p:cNvSpPr>
          <p:nvPr>
            <p:ph type="body" sz="quarter" idx="13" hasCustomPrompt="1"/>
          </p:nvPr>
        </p:nvSpPr>
        <p:spPr bwMode="gray">
          <a:xfrm>
            <a:off x="540070" y="972000"/>
            <a:ext cx="11111046" cy="540000"/>
          </a:xfrm>
        </p:spPr>
        <p:txBody>
          <a:bodyPr vert="horz" lIns="0" tIns="0" rIns="0" bIns="0" rtlCol="0">
            <a:noAutofit/>
          </a:bodyPr>
          <a:lstStyle>
            <a:lvl1pPr>
              <a:defRPr lang="de-DE" sz="1600" cap="all" baseline="0" noProof="0" dirty="0">
                <a:solidFill>
                  <a:schemeClr val="bg1"/>
                </a:solidFill>
              </a:defRPr>
            </a:lvl1pPr>
          </a:lstStyle>
          <a:p>
            <a:pPr marL="0" lvl="0" indent="0">
              <a:buFont typeface="Arial" panose="020B0604020202020204" pitchFamily="34" charset="0"/>
              <a:buNone/>
            </a:pPr>
            <a:r>
              <a:rPr lang="de-DE" noProof="0" dirty="0"/>
              <a:t>Geben Sie Ihren Untertitel ein</a:t>
            </a:r>
          </a:p>
        </p:txBody>
      </p:sp>
      <p:sp>
        <p:nvSpPr>
          <p:cNvPr id="5" name="Datum"/>
          <p:cNvSpPr>
            <a:spLocks noGrp="1"/>
          </p:cNvSpPr>
          <p:nvPr>
            <p:ph type="dt" sz="half" idx="10"/>
          </p:nvPr>
        </p:nvSpPr>
        <p:spPr bwMode="gray"/>
        <p:txBody>
          <a:bodyPr/>
          <a:lstStyle/>
          <a:p>
            <a:fld id="{24B36203-82A0-4D6C-B3A9-0D5BD1092305}" type="datetime1">
              <a:rPr lang="de-DE" noProof="0" smtClean="0"/>
              <a:t>16.09.2026</a:t>
            </a:fld>
            <a:endParaRPr lang="de-DE" noProof="0" dirty="0"/>
          </a:p>
        </p:txBody>
      </p:sp>
      <p:sp>
        <p:nvSpPr>
          <p:cNvPr id="6" name="Fußzeile"/>
          <p:cNvSpPr>
            <a:spLocks noGrp="1"/>
          </p:cNvSpPr>
          <p:nvPr>
            <p:ph type="ftr" sz="quarter" idx="11"/>
          </p:nvPr>
        </p:nvSpPr>
        <p:spPr bwMode="gray"/>
        <p:txBody>
          <a:bodyPr/>
          <a:lstStyle/>
          <a:p>
            <a:r>
              <a:rPr lang="de-DE" noProof="0" dirty="0"/>
              <a:t>Präsentationstitel</a:t>
            </a:r>
          </a:p>
        </p:txBody>
      </p:sp>
      <p:sp>
        <p:nvSpPr>
          <p:cNvPr id="7"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Tree>
    <p:extLst>
      <p:ext uri="{BB962C8B-B14F-4D97-AF65-F5344CB8AC3E}">
        <p14:creationId xmlns:p14="http://schemas.microsoft.com/office/powerpoint/2010/main" val="276900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mp; IMAGE">
    <p:spTree>
      <p:nvGrpSpPr>
        <p:cNvPr id="1" name=""/>
        <p:cNvGrpSpPr/>
        <p:nvPr/>
      </p:nvGrpSpPr>
      <p:grpSpPr>
        <a:xfrm>
          <a:off x="0" y="0"/>
          <a:ext cx="0" cy="0"/>
          <a:chOff x="0" y="0"/>
          <a:chExt cx="0" cy="0"/>
        </a:xfrm>
      </p:grpSpPr>
      <p:sp>
        <p:nvSpPr>
          <p:cNvPr id="10" name="Bild"/>
          <p:cNvSpPr>
            <a:spLocks noGrp="1"/>
          </p:cNvSpPr>
          <p:nvPr>
            <p:ph type="pic" sz="quarter" idx="14"/>
          </p:nvPr>
        </p:nvSpPr>
        <p:spPr bwMode="gray">
          <a:xfrm>
            <a:off x="1" y="0"/>
            <a:ext cx="12192000" cy="6858000"/>
          </a:xfrm>
          <a:solidFill>
            <a:schemeClr val="bg1">
              <a:lumMod val="85000"/>
            </a:schemeClr>
          </a:solidFill>
        </p:spPr>
        <p:txBody>
          <a:bodyPr lIns="144000" tIns="144000" rIns="144000" bIns="144000"/>
          <a:lstStyle>
            <a:lvl1pPr marL="0" indent="0">
              <a:buNone/>
              <a:defRPr/>
            </a:lvl1pPr>
          </a:lstStyle>
          <a:p>
            <a:r>
              <a:rPr lang="de-DE" noProof="0" dirty="0"/>
              <a:t>Bild</a:t>
            </a:r>
          </a:p>
        </p:txBody>
      </p:sp>
      <p:sp>
        <p:nvSpPr>
          <p:cNvPr id="2" name="Titel"/>
          <p:cNvSpPr>
            <a:spLocks noGrp="1"/>
          </p:cNvSpPr>
          <p:nvPr>
            <p:ph type="title" hasCustomPrompt="1"/>
          </p:nvPr>
        </p:nvSpPr>
        <p:spPr bwMode="gray">
          <a:xfrm>
            <a:off x="540070" y="432000"/>
            <a:ext cx="11111046" cy="1080000"/>
          </a:xfrm>
        </p:spPr>
        <p:txBody>
          <a:bodyPr/>
          <a:lstStyle>
            <a:lvl1pPr>
              <a:defRPr cap="all" baseline="0">
                <a:solidFill>
                  <a:schemeClr val="bg1"/>
                </a:solidFill>
              </a:defRPr>
            </a:lvl1pPr>
          </a:lstStyle>
          <a:p>
            <a:r>
              <a:rPr lang="de-DE" noProof="0" dirty="0"/>
              <a:t>Titelmaster durch Klicken bearbeiten</a:t>
            </a:r>
          </a:p>
        </p:txBody>
      </p:sp>
      <p:sp>
        <p:nvSpPr>
          <p:cNvPr id="8" name="Untertitel"/>
          <p:cNvSpPr>
            <a:spLocks noGrp="1"/>
          </p:cNvSpPr>
          <p:nvPr>
            <p:ph type="body" sz="quarter" idx="13" hasCustomPrompt="1"/>
          </p:nvPr>
        </p:nvSpPr>
        <p:spPr bwMode="gray">
          <a:xfrm>
            <a:off x="540070" y="972000"/>
            <a:ext cx="11111046" cy="540000"/>
          </a:xfrm>
        </p:spPr>
        <p:txBody>
          <a:bodyPr vert="horz" lIns="0" tIns="0" rIns="0" bIns="0" rtlCol="0">
            <a:noAutofit/>
          </a:bodyPr>
          <a:lstStyle>
            <a:lvl1pPr>
              <a:defRPr lang="de-DE" sz="1600" cap="all" baseline="0" noProof="0" dirty="0">
                <a:solidFill>
                  <a:schemeClr val="bg1"/>
                </a:solidFill>
              </a:defRPr>
            </a:lvl1pPr>
          </a:lstStyle>
          <a:p>
            <a:pPr marL="0" lvl="0" indent="0">
              <a:buFont typeface="Arial" panose="020B0604020202020204" pitchFamily="34" charset="0"/>
              <a:buNone/>
            </a:pPr>
            <a:r>
              <a:rPr lang="de-DE" noProof="0" dirty="0"/>
              <a:t>Geben Sie Ihren Untertitel ein</a:t>
            </a:r>
          </a:p>
        </p:txBody>
      </p:sp>
      <p:sp>
        <p:nvSpPr>
          <p:cNvPr id="5" name="Datum"/>
          <p:cNvSpPr>
            <a:spLocks noGrp="1"/>
          </p:cNvSpPr>
          <p:nvPr>
            <p:ph type="dt" sz="half" idx="10"/>
          </p:nvPr>
        </p:nvSpPr>
        <p:spPr bwMode="gray"/>
        <p:txBody>
          <a:bodyPr/>
          <a:lstStyle/>
          <a:p>
            <a:fld id="{24B36203-82A0-4D6C-B3A9-0D5BD1092305}" type="datetime1">
              <a:rPr lang="de-DE" noProof="0" smtClean="0"/>
              <a:t>16.09.2026</a:t>
            </a:fld>
            <a:endParaRPr lang="de-DE" noProof="0" dirty="0"/>
          </a:p>
        </p:txBody>
      </p:sp>
      <p:sp>
        <p:nvSpPr>
          <p:cNvPr id="6" name="Fußzeile"/>
          <p:cNvSpPr>
            <a:spLocks noGrp="1"/>
          </p:cNvSpPr>
          <p:nvPr>
            <p:ph type="ftr" sz="quarter" idx="11"/>
          </p:nvPr>
        </p:nvSpPr>
        <p:spPr bwMode="gray"/>
        <p:txBody>
          <a:bodyPr/>
          <a:lstStyle/>
          <a:p>
            <a:r>
              <a:rPr lang="de-DE" noProof="0" dirty="0"/>
              <a:t>Präsentationstitel</a:t>
            </a:r>
          </a:p>
        </p:txBody>
      </p:sp>
      <p:sp>
        <p:nvSpPr>
          <p:cNvPr id="7"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Tree>
    <p:extLst>
      <p:ext uri="{BB962C8B-B14F-4D97-AF65-F5344CB8AC3E}">
        <p14:creationId xmlns:p14="http://schemas.microsoft.com/office/powerpoint/2010/main" val="2534839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MAGE &amp; CONTENT">
    <p:spTree>
      <p:nvGrpSpPr>
        <p:cNvPr id="1" name=""/>
        <p:cNvGrpSpPr/>
        <p:nvPr/>
      </p:nvGrpSpPr>
      <p:grpSpPr>
        <a:xfrm>
          <a:off x="0" y="0"/>
          <a:ext cx="0" cy="0"/>
          <a:chOff x="0" y="0"/>
          <a:chExt cx="0" cy="0"/>
        </a:xfrm>
      </p:grpSpPr>
      <p:sp>
        <p:nvSpPr>
          <p:cNvPr id="10" name="Bild"/>
          <p:cNvSpPr>
            <a:spLocks noGrp="1"/>
          </p:cNvSpPr>
          <p:nvPr>
            <p:ph type="pic" sz="quarter" idx="14"/>
          </p:nvPr>
        </p:nvSpPr>
        <p:spPr bwMode="gray">
          <a:xfrm>
            <a:off x="1" y="0"/>
            <a:ext cx="12192000" cy="6858000"/>
          </a:xfrm>
          <a:solidFill>
            <a:schemeClr val="bg1">
              <a:lumMod val="85000"/>
            </a:schemeClr>
          </a:solidFill>
        </p:spPr>
        <p:txBody>
          <a:bodyPr lIns="144000" tIns="144000" rIns="144000" bIns="144000"/>
          <a:lstStyle>
            <a:lvl1pPr marL="0" indent="0">
              <a:buNone/>
              <a:defRPr/>
            </a:lvl1pPr>
          </a:lstStyle>
          <a:p>
            <a:r>
              <a:rPr lang="de-DE" noProof="0" dirty="0"/>
              <a:t>Bild</a:t>
            </a:r>
          </a:p>
        </p:txBody>
      </p:sp>
      <p:sp>
        <p:nvSpPr>
          <p:cNvPr id="2" name="Titel"/>
          <p:cNvSpPr>
            <a:spLocks noGrp="1"/>
          </p:cNvSpPr>
          <p:nvPr>
            <p:ph type="title" hasCustomPrompt="1"/>
          </p:nvPr>
        </p:nvSpPr>
        <p:spPr bwMode="gray">
          <a:xfrm>
            <a:off x="540070" y="432000"/>
            <a:ext cx="11111046" cy="1080000"/>
          </a:xfrm>
        </p:spPr>
        <p:txBody>
          <a:bodyPr/>
          <a:lstStyle>
            <a:lvl1pPr>
              <a:defRPr cap="all" baseline="0">
                <a:solidFill>
                  <a:schemeClr val="bg1"/>
                </a:solidFill>
              </a:defRPr>
            </a:lvl1pPr>
          </a:lstStyle>
          <a:p>
            <a:r>
              <a:rPr lang="de-DE" noProof="0" dirty="0"/>
              <a:t>Titelmaster durch Klicken bearbeiten</a:t>
            </a:r>
          </a:p>
        </p:txBody>
      </p:sp>
      <p:sp>
        <p:nvSpPr>
          <p:cNvPr id="8" name="Untertitel"/>
          <p:cNvSpPr>
            <a:spLocks noGrp="1"/>
          </p:cNvSpPr>
          <p:nvPr>
            <p:ph type="body" sz="quarter" idx="13" hasCustomPrompt="1"/>
          </p:nvPr>
        </p:nvSpPr>
        <p:spPr bwMode="gray">
          <a:xfrm>
            <a:off x="540070" y="972000"/>
            <a:ext cx="11111046" cy="540000"/>
          </a:xfrm>
        </p:spPr>
        <p:txBody>
          <a:bodyPr vert="horz" lIns="0" tIns="0" rIns="0" bIns="0" rtlCol="0">
            <a:noAutofit/>
          </a:bodyPr>
          <a:lstStyle>
            <a:lvl1pPr>
              <a:defRPr lang="de-DE" sz="1600" cap="all" baseline="0" noProof="0" dirty="0">
                <a:solidFill>
                  <a:schemeClr val="bg1"/>
                </a:solidFill>
              </a:defRPr>
            </a:lvl1pPr>
          </a:lstStyle>
          <a:p>
            <a:pPr marL="0" lvl="0" indent="0">
              <a:buFont typeface="Arial" panose="020B0604020202020204" pitchFamily="34" charset="0"/>
              <a:buNone/>
            </a:pPr>
            <a:r>
              <a:rPr lang="de-DE" noProof="0" dirty="0"/>
              <a:t>Geben Sie Ihren Untertitel ein</a:t>
            </a:r>
          </a:p>
        </p:txBody>
      </p:sp>
      <p:sp>
        <p:nvSpPr>
          <p:cNvPr id="5" name="Datum"/>
          <p:cNvSpPr>
            <a:spLocks noGrp="1"/>
          </p:cNvSpPr>
          <p:nvPr>
            <p:ph type="dt" sz="half" idx="10"/>
          </p:nvPr>
        </p:nvSpPr>
        <p:spPr bwMode="gray"/>
        <p:txBody>
          <a:bodyPr/>
          <a:lstStyle/>
          <a:p>
            <a:fld id="{24B36203-82A0-4D6C-B3A9-0D5BD1092305}" type="datetime1">
              <a:rPr lang="de-DE" noProof="0" smtClean="0"/>
              <a:t>16.09.2026</a:t>
            </a:fld>
            <a:endParaRPr lang="de-DE" noProof="0" dirty="0"/>
          </a:p>
        </p:txBody>
      </p:sp>
      <p:sp>
        <p:nvSpPr>
          <p:cNvPr id="6" name="Fußzeile"/>
          <p:cNvSpPr>
            <a:spLocks noGrp="1"/>
          </p:cNvSpPr>
          <p:nvPr>
            <p:ph type="ftr" sz="quarter" idx="11"/>
          </p:nvPr>
        </p:nvSpPr>
        <p:spPr bwMode="gray"/>
        <p:txBody>
          <a:bodyPr/>
          <a:lstStyle/>
          <a:p>
            <a:r>
              <a:rPr lang="de-DE" noProof="0" dirty="0"/>
              <a:t>Präsentationstitel</a:t>
            </a:r>
          </a:p>
        </p:txBody>
      </p:sp>
      <p:sp>
        <p:nvSpPr>
          <p:cNvPr id="7"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
        <p:nvSpPr>
          <p:cNvPr id="4" name="Textplatzhalter 3">
            <a:extLst>
              <a:ext uri="{FF2B5EF4-FFF2-40B4-BE49-F238E27FC236}">
                <a16:creationId xmlns:a16="http://schemas.microsoft.com/office/drawing/2014/main" id="{F9D67731-B88F-4320-8CE2-E3D03EBF1FE5}"/>
              </a:ext>
            </a:extLst>
          </p:cNvPr>
          <p:cNvSpPr>
            <a:spLocks noGrp="1"/>
          </p:cNvSpPr>
          <p:nvPr>
            <p:ph type="body" sz="quarter" idx="15"/>
          </p:nvPr>
        </p:nvSpPr>
        <p:spPr bwMode="gray">
          <a:xfrm>
            <a:off x="6852542" y="1511300"/>
            <a:ext cx="4799425" cy="429895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28901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IMAGE">
    <p:bg bwMode="gray">
      <p:bgPr>
        <a:solidFill>
          <a:schemeClr val="tx2">
            <a:lumMod val="75000"/>
          </a:schemeClr>
        </a:solidFill>
        <a:effectLst/>
      </p:bgPr>
    </p:bg>
    <p:spTree>
      <p:nvGrpSpPr>
        <p:cNvPr id="1" name=""/>
        <p:cNvGrpSpPr/>
        <p:nvPr/>
      </p:nvGrpSpPr>
      <p:grpSpPr>
        <a:xfrm>
          <a:off x="0" y="0"/>
          <a:ext cx="0" cy="0"/>
          <a:chOff x="0" y="0"/>
          <a:chExt cx="0" cy="0"/>
        </a:xfrm>
      </p:grpSpPr>
      <p:sp>
        <p:nvSpPr>
          <p:cNvPr id="30" name="Shadow 2">
            <a:extLst>
              <a:ext uri="{FF2B5EF4-FFF2-40B4-BE49-F238E27FC236}">
                <a16:creationId xmlns:a16="http://schemas.microsoft.com/office/drawing/2014/main" id="{8B0151F5-40B3-4E47-A0E9-2F1E7FABC8D5}"/>
              </a:ext>
            </a:extLst>
          </p:cNvPr>
          <p:cNvSpPr/>
          <p:nvPr userDrawn="1"/>
        </p:nvSpPr>
        <p:spPr bwMode="gray">
          <a:xfrm>
            <a:off x="6029024" y="5677260"/>
            <a:ext cx="3659566" cy="250960"/>
          </a:xfrm>
          <a:prstGeom prst="ellipse">
            <a:avLst/>
          </a:prstGeom>
          <a:gradFill flip="none" rotWithShape="1">
            <a:gsLst>
              <a:gs pos="0">
                <a:schemeClr val="tx1"/>
              </a:gs>
              <a:gs pos="100000">
                <a:schemeClr val="tx2">
                  <a:lumMod val="75000"/>
                </a:schemeClr>
              </a:gs>
            </a:gsLst>
            <a:path path="shape">
              <a:fillToRect l="50000" t="50000" r="50000" b="50000"/>
            </a:path>
            <a:tileRect/>
          </a:gradFill>
          <a:ln w="12700">
            <a:noFill/>
            <a:round/>
            <a:headEnd/>
            <a:tailEnd/>
          </a:ln>
        </p:spPr>
        <p:txBody>
          <a:bodyPr rtlCol="0" anchor="ctr"/>
          <a:lstStyle/>
          <a:p>
            <a:pPr algn="ctr"/>
            <a:endParaRPr lang="en-US" sz="1800" dirty="0"/>
          </a:p>
        </p:txBody>
      </p:sp>
      <p:sp>
        <p:nvSpPr>
          <p:cNvPr id="19" name="Shadow 2">
            <a:extLst>
              <a:ext uri="{FF2B5EF4-FFF2-40B4-BE49-F238E27FC236}">
                <a16:creationId xmlns:a16="http://schemas.microsoft.com/office/drawing/2014/main" id="{75CC7F72-B180-4735-8F91-7A6DCF3F9E7C}"/>
              </a:ext>
            </a:extLst>
          </p:cNvPr>
          <p:cNvSpPr/>
          <p:nvPr userDrawn="1"/>
        </p:nvSpPr>
        <p:spPr bwMode="gray">
          <a:xfrm>
            <a:off x="2790602" y="5677260"/>
            <a:ext cx="3659566" cy="250960"/>
          </a:xfrm>
          <a:prstGeom prst="ellipse">
            <a:avLst/>
          </a:prstGeom>
          <a:gradFill flip="none" rotWithShape="1">
            <a:gsLst>
              <a:gs pos="0">
                <a:schemeClr val="tx1"/>
              </a:gs>
              <a:gs pos="100000">
                <a:schemeClr val="tx2">
                  <a:lumMod val="75000"/>
                </a:schemeClr>
              </a:gs>
            </a:gsLst>
            <a:path path="shape">
              <a:fillToRect l="50000" t="50000" r="50000" b="50000"/>
            </a:path>
            <a:tileRect/>
          </a:gradFill>
          <a:ln w="12700">
            <a:noFill/>
            <a:round/>
            <a:headEnd/>
            <a:tailEnd/>
          </a:ln>
        </p:spPr>
        <p:txBody>
          <a:bodyPr rtlCol="0" anchor="ctr"/>
          <a:lstStyle/>
          <a:p>
            <a:pPr algn="ctr"/>
            <a:endParaRPr lang="en-US" sz="1800" dirty="0"/>
          </a:p>
        </p:txBody>
      </p:sp>
      <p:pic>
        <p:nvPicPr>
          <p:cNvPr id="13" name="Graphic">
            <a:extLst>
              <a:ext uri="{FF2B5EF4-FFF2-40B4-BE49-F238E27FC236}">
                <a16:creationId xmlns:a16="http://schemas.microsoft.com/office/drawing/2014/main" id="{D74B77CD-FCF6-4C9B-9483-C5C46C33F8D3}"/>
              </a:ext>
            </a:extLst>
          </p:cNvPr>
          <p:cNvPicPr>
            <a:picLocks noChangeAspect="1" noChangeArrowheads="1"/>
          </p:cNvPicPr>
          <p:nvPr userDrawn="1"/>
        </p:nvPicPr>
        <p:blipFill>
          <a:blip r:embed="rId2" cstate="print"/>
          <a:srcRect/>
          <a:stretch>
            <a:fillRect/>
          </a:stretch>
        </p:blipFill>
        <p:spPr bwMode="gray">
          <a:xfrm flipH="1">
            <a:off x="2506897" y="2307766"/>
            <a:ext cx="4226979" cy="3548607"/>
          </a:xfrm>
          <a:prstGeom prst="rect">
            <a:avLst/>
          </a:prstGeom>
          <a:noFill/>
        </p:spPr>
      </p:pic>
      <p:sp>
        <p:nvSpPr>
          <p:cNvPr id="16" name="Bildplatzhalter 15">
            <a:extLst>
              <a:ext uri="{FF2B5EF4-FFF2-40B4-BE49-F238E27FC236}">
                <a16:creationId xmlns:a16="http://schemas.microsoft.com/office/drawing/2014/main" id="{3E840A3C-7C68-420C-9BDE-2D4E06541EE7}"/>
              </a:ext>
            </a:extLst>
          </p:cNvPr>
          <p:cNvSpPr>
            <a:spLocks noGrp="1"/>
          </p:cNvSpPr>
          <p:nvPr>
            <p:ph type="pic" sz="quarter" idx="22" hasCustomPrompt="1"/>
          </p:nvPr>
        </p:nvSpPr>
        <p:spPr bwMode="gray">
          <a:xfrm>
            <a:off x="2692501" y="2485540"/>
            <a:ext cx="3865255" cy="2343600"/>
          </a:xfrm>
          <a:custGeom>
            <a:avLst/>
            <a:gdLst>
              <a:gd name="connsiteX0" fmla="*/ 0 w 3864752"/>
              <a:gd name="connsiteY0" fmla="*/ 0 h 2343600"/>
              <a:gd name="connsiteX1" fmla="*/ 3864752 w 3864752"/>
              <a:gd name="connsiteY1" fmla="*/ 0 h 2343600"/>
              <a:gd name="connsiteX2" fmla="*/ 3864752 w 3864752"/>
              <a:gd name="connsiteY2" fmla="*/ 876786 h 2343600"/>
              <a:gd name="connsiteX3" fmla="*/ 3350961 w 3864752"/>
              <a:gd name="connsiteY3" fmla="*/ 876786 h 2343600"/>
              <a:gd name="connsiteX4" fmla="*/ 3346297 w 3864752"/>
              <a:gd name="connsiteY4" fmla="*/ 878718 h 2343600"/>
              <a:gd name="connsiteX5" fmla="*/ 3345604 w 3864752"/>
              <a:gd name="connsiteY5" fmla="*/ 878718 h 2343600"/>
              <a:gd name="connsiteX6" fmla="*/ 3345115 w 3864752"/>
              <a:gd name="connsiteY6" fmla="*/ 879208 h 2343600"/>
              <a:gd name="connsiteX7" fmla="*/ 3340445 w 3864752"/>
              <a:gd name="connsiteY7" fmla="*/ 881142 h 2343600"/>
              <a:gd name="connsiteX8" fmla="*/ 3338511 w 3864752"/>
              <a:gd name="connsiteY8" fmla="*/ 885812 h 2343600"/>
              <a:gd name="connsiteX9" fmla="*/ 3335927 w 3864752"/>
              <a:gd name="connsiteY9" fmla="*/ 888395 h 2343600"/>
              <a:gd name="connsiteX10" fmla="*/ 3335927 w 3864752"/>
              <a:gd name="connsiteY10" fmla="*/ 2343600 h 2343600"/>
              <a:gd name="connsiteX11" fmla="*/ 0 w 3864752"/>
              <a:gd name="connsiteY11" fmla="*/ 2343600 h 234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64752" h="2343600">
                <a:moveTo>
                  <a:pt x="0" y="0"/>
                </a:moveTo>
                <a:lnTo>
                  <a:pt x="3864752" y="0"/>
                </a:lnTo>
                <a:lnTo>
                  <a:pt x="3864752" y="876786"/>
                </a:lnTo>
                <a:lnTo>
                  <a:pt x="3350961" y="876786"/>
                </a:lnTo>
                <a:lnTo>
                  <a:pt x="3346297" y="878718"/>
                </a:lnTo>
                <a:lnTo>
                  <a:pt x="3345604" y="878718"/>
                </a:lnTo>
                <a:lnTo>
                  <a:pt x="3345115" y="879208"/>
                </a:lnTo>
                <a:lnTo>
                  <a:pt x="3340445" y="881142"/>
                </a:lnTo>
                <a:lnTo>
                  <a:pt x="3338511" y="885812"/>
                </a:lnTo>
                <a:lnTo>
                  <a:pt x="3335927" y="888395"/>
                </a:lnTo>
                <a:lnTo>
                  <a:pt x="3335927" y="2343600"/>
                </a:lnTo>
                <a:lnTo>
                  <a:pt x="0" y="2343600"/>
                </a:lnTo>
                <a:close/>
              </a:path>
            </a:pathLst>
          </a:custGeom>
          <a:solidFill>
            <a:schemeClr val="bg1">
              <a:lumMod val="85000"/>
            </a:schemeClr>
          </a:solidFill>
          <a:effectLst>
            <a:innerShdw blurRad="50800">
              <a:prstClr val="black">
                <a:alpha val="64000"/>
              </a:prstClr>
            </a:innerShdw>
          </a:effectLst>
        </p:spPr>
        <p:txBody>
          <a:bodyPr vert="horz" wrap="square" lIns="144000" tIns="144000" rIns="144000" bIns="144000" rtlCol="0">
            <a:noAutofit/>
          </a:bodyPr>
          <a:lstStyle>
            <a:lvl1pPr>
              <a:defRPr lang="de-DE" dirty="0"/>
            </a:lvl1pPr>
          </a:lstStyle>
          <a:p>
            <a:pPr marL="0" lvl="0" indent="0">
              <a:buNone/>
            </a:pPr>
            <a:r>
              <a:rPr lang="de-DE" dirty="0"/>
              <a:t>Picture</a:t>
            </a:r>
          </a:p>
        </p:txBody>
      </p:sp>
      <p:sp>
        <p:nvSpPr>
          <p:cNvPr id="2" name="Titel"/>
          <p:cNvSpPr>
            <a:spLocks noGrp="1"/>
          </p:cNvSpPr>
          <p:nvPr userDrawn="1">
            <p:ph type="title" hasCustomPrompt="1"/>
          </p:nvPr>
        </p:nvSpPr>
        <p:spPr bwMode="gray">
          <a:xfrm>
            <a:off x="540070" y="432000"/>
            <a:ext cx="11111046" cy="1080000"/>
          </a:xfrm>
        </p:spPr>
        <p:txBody>
          <a:bodyPr/>
          <a:lstStyle>
            <a:lvl1pPr>
              <a:defRPr cap="all" baseline="0">
                <a:solidFill>
                  <a:schemeClr val="bg1"/>
                </a:solidFill>
              </a:defRPr>
            </a:lvl1pPr>
          </a:lstStyle>
          <a:p>
            <a:r>
              <a:rPr lang="de-DE" noProof="0" dirty="0"/>
              <a:t>Titel durch Klicken bearbeiten</a:t>
            </a:r>
          </a:p>
        </p:txBody>
      </p:sp>
      <p:sp>
        <p:nvSpPr>
          <p:cNvPr id="8" name="Untertitel"/>
          <p:cNvSpPr>
            <a:spLocks noGrp="1"/>
          </p:cNvSpPr>
          <p:nvPr userDrawn="1">
            <p:ph type="body" sz="quarter" idx="13" hasCustomPrompt="1"/>
          </p:nvPr>
        </p:nvSpPr>
        <p:spPr bwMode="gray">
          <a:xfrm>
            <a:off x="540070" y="972000"/>
            <a:ext cx="11111046" cy="540000"/>
          </a:xfrm>
        </p:spPr>
        <p:txBody>
          <a:bodyPr vert="horz" lIns="0" tIns="0" rIns="0" bIns="0" rtlCol="0">
            <a:noAutofit/>
          </a:bodyPr>
          <a:lstStyle>
            <a:lvl1pPr>
              <a:defRPr lang="de-DE" sz="1600" cap="all" baseline="0" noProof="0" dirty="0">
                <a:solidFill>
                  <a:schemeClr val="bg1"/>
                </a:solidFill>
              </a:defRPr>
            </a:lvl1pPr>
          </a:lstStyle>
          <a:p>
            <a:pPr marL="0" lvl="0" indent="0">
              <a:buFont typeface="Arial" panose="020B0604020202020204" pitchFamily="34" charset="0"/>
              <a:buNone/>
            </a:pPr>
            <a:r>
              <a:rPr lang="de-DE" noProof="0" dirty="0"/>
              <a:t>Geben Sie Ihren Untertitel ein</a:t>
            </a:r>
          </a:p>
        </p:txBody>
      </p:sp>
      <p:pic>
        <p:nvPicPr>
          <p:cNvPr id="23" name="Graphic">
            <a:extLst>
              <a:ext uri="{FF2B5EF4-FFF2-40B4-BE49-F238E27FC236}">
                <a16:creationId xmlns:a16="http://schemas.microsoft.com/office/drawing/2014/main" id="{839E7A7A-3D65-4146-B707-DA69234ECDD4}"/>
              </a:ext>
            </a:extLst>
          </p:cNvPr>
          <p:cNvPicPr>
            <a:picLocks noChangeAspect="1" noChangeArrowheads="1"/>
          </p:cNvPicPr>
          <p:nvPr userDrawn="1"/>
        </p:nvPicPr>
        <p:blipFill>
          <a:blip r:embed="rId3" cstate="print">
            <a:grayscl/>
          </a:blip>
          <a:srcRect/>
          <a:stretch>
            <a:fillRect/>
          </a:stretch>
        </p:blipFill>
        <p:spPr bwMode="gray">
          <a:xfrm>
            <a:off x="5991828" y="3316615"/>
            <a:ext cx="3733958" cy="2523128"/>
          </a:xfrm>
          <a:prstGeom prst="rect">
            <a:avLst/>
          </a:prstGeom>
          <a:noFill/>
        </p:spPr>
      </p:pic>
      <p:sp>
        <p:nvSpPr>
          <p:cNvPr id="24" name="Picture">
            <a:extLst>
              <a:ext uri="{FF2B5EF4-FFF2-40B4-BE49-F238E27FC236}">
                <a16:creationId xmlns:a16="http://schemas.microsoft.com/office/drawing/2014/main" id="{A9B54DB1-0DB5-45EB-AD71-F27733DF72D0}"/>
              </a:ext>
            </a:extLst>
          </p:cNvPr>
          <p:cNvSpPr>
            <a:spLocks noGrp="1" noChangeAspect="1"/>
          </p:cNvSpPr>
          <p:nvPr userDrawn="1">
            <p:ph type="pic" sz="quarter" idx="14" hasCustomPrompt="1"/>
          </p:nvPr>
        </p:nvSpPr>
        <p:spPr bwMode="gray">
          <a:xfrm>
            <a:off x="6141707" y="3476699"/>
            <a:ext cx="3426515" cy="1935130"/>
          </a:xfrm>
          <a:solidFill>
            <a:schemeClr val="bg1">
              <a:lumMod val="85000"/>
            </a:schemeClr>
          </a:solidFill>
          <a:effectLst>
            <a:innerShdw blurRad="50800">
              <a:prstClr val="black">
                <a:alpha val="64000"/>
              </a:prstClr>
            </a:innerShdw>
          </a:effectLst>
        </p:spPr>
        <p:txBody>
          <a:bodyPr lIns="144000" tIns="144000" rIns="144000" bIns="144000"/>
          <a:lstStyle>
            <a:lvl1pPr marL="0" indent="0">
              <a:buNone/>
              <a:defRPr>
                <a:latin typeface="+mn-lt"/>
              </a:defRPr>
            </a:lvl1pPr>
          </a:lstStyle>
          <a:p>
            <a:r>
              <a:rPr lang="en-US" dirty="0"/>
              <a:t>Picture</a:t>
            </a:r>
          </a:p>
        </p:txBody>
      </p:sp>
      <p:sp>
        <p:nvSpPr>
          <p:cNvPr id="12" name="Datumsplatzhalter 11">
            <a:extLst>
              <a:ext uri="{FF2B5EF4-FFF2-40B4-BE49-F238E27FC236}">
                <a16:creationId xmlns:a16="http://schemas.microsoft.com/office/drawing/2014/main" id="{64348B0C-6499-4EE6-AE6F-54BA171BE97A}"/>
              </a:ext>
            </a:extLst>
          </p:cNvPr>
          <p:cNvSpPr>
            <a:spLocks noGrp="1"/>
          </p:cNvSpPr>
          <p:nvPr>
            <p:ph type="dt" sz="half" idx="19"/>
          </p:nvPr>
        </p:nvSpPr>
        <p:spPr bwMode="gray"/>
        <p:txBody>
          <a:bodyPr/>
          <a:lstStyle/>
          <a:p>
            <a:fld id="{A9ED068B-3DFD-4AD0-B580-152A92F1A09B}" type="datetime1">
              <a:rPr lang="de-DE" noProof="0" smtClean="0"/>
              <a:t>16.09.2026</a:t>
            </a:fld>
            <a:endParaRPr lang="de-DE" noProof="0" dirty="0"/>
          </a:p>
        </p:txBody>
      </p:sp>
      <p:sp>
        <p:nvSpPr>
          <p:cNvPr id="14" name="Fußzeilenplatzhalter 13">
            <a:extLst>
              <a:ext uri="{FF2B5EF4-FFF2-40B4-BE49-F238E27FC236}">
                <a16:creationId xmlns:a16="http://schemas.microsoft.com/office/drawing/2014/main" id="{D33FC987-93A7-4F87-89BA-CA913555CAFE}"/>
              </a:ext>
            </a:extLst>
          </p:cNvPr>
          <p:cNvSpPr>
            <a:spLocks noGrp="1"/>
          </p:cNvSpPr>
          <p:nvPr>
            <p:ph type="ftr" sz="quarter" idx="20"/>
          </p:nvPr>
        </p:nvSpPr>
        <p:spPr bwMode="gray"/>
        <p:txBody>
          <a:bodyPr/>
          <a:lstStyle/>
          <a:p>
            <a:r>
              <a:rPr lang="de-DE" noProof="0" dirty="0"/>
              <a:t>Präsentationstitel</a:t>
            </a:r>
          </a:p>
        </p:txBody>
      </p:sp>
      <p:sp>
        <p:nvSpPr>
          <p:cNvPr id="15" name="Foliennummernplatzhalter 14">
            <a:extLst>
              <a:ext uri="{FF2B5EF4-FFF2-40B4-BE49-F238E27FC236}">
                <a16:creationId xmlns:a16="http://schemas.microsoft.com/office/drawing/2014/main" id="{2055EA45-D554-48DF-A0B3-2D05BA986613}"/>
              </a:ext>
            </a:extLst>
          </p:cNvPr>
          <p:cNvSpPr>
            <a:spLocks noGrp="1"/>
          </p:cNvSpPr>
          <p:nvPr>
            <p:ph type="sldNum" sz="quarter" idx="21"/>
          </p:nvPr>
        </p:nvSpPr>
        <p:spPr bwMode="gray"/>
        <p:txBody>
          <a:bodyPr/>
          <a:lstStyle/>
          <a:p>
            <a:fld id="{02CEFE82-39F2-4F47-8A0C-D5AB3496FA5C}" type="slidenum">
              <a:rPr lang="de-DE" noProof="0" smtClean="0"/>
              <a:pPr/>
              <a:t>‹Nr.›</a:t>
            </a:fld>
            <a:endParaRPr lang="de-DE" noProof="0" dirty="0"/>
          </a:p>
        </p:txBody>
      </p:sp>
    </p:spTree>
    <p:extLst>
      <p:ext uri="{BB962C8B-B14F-4D97-AF65-F5344CB8AC3E}">
        <p14:creationId xmlns:p14="http://schemas.microsoft.com/office/powerpoint/2010/main" val="126726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IMAGE">
    <p:spTree>
      <p:nvGrpSpPr>
        <p:cNvPr id="1" name=""/>
        <p:cNvGrpSpPr/>
        <p:nvPr/>
      </p:nvGrpSpPr>
      <p:grpSpPr>
        <a:xfrm>
          <a:off x="0" y="0"/>
          <a:ext cx="0" cy="0"/>
          <a:chOff x="0" y="0"/>
          <a:chExt cx="0" cy="0"/>
        </a:xfrm>
      </p:grpSpPr>
      <p:pic>
        <p:nvPicPr>
          <p:cNvPr id="9" name="Grafik 8" descr="Ein Bild, das Monitor, drinnen, Wand, Fernsehen enthält.&#10;&#10;Automatisch generierte Beschreibung">
            <a:extLst>
              <a:ext uri="{FF2B5EF4-FFF2-40B4-BE49-F238E27FC236}">
                <a16:creationId xmlns:a16="http://schemas.microsoft.com/office/drawing/2014/main" id="{37E16B74-F135-4A71-A796-5DE27237FAF7}"/>
              </a:ext>
            </a:extLst>
          </p:cNvPr>
          <p:cNvPicPr>
            <a:picLocks noChangeAspect="1"/>
          </p:cNvPicPr>
          <p:nvPr userDrawn="1"/>
        </p:nvPicPr>
        <p:blipFill>
          <a:blip r:embed="rId2"/>
          <a:stretch>
            <a:fillRect/>
          </a:stretch>
        </p:blipFill>
        <p:spPr bwMode="gray">
          <a:xfrm>
            <a:off x="1" y="251"/>
            <a:ext cx="12192000" cy="6857499"/>
          </a:xfrm>
          <a:prstGeom prst="rect">
            <a:avLst/>
          </a:prstGeom>
        </p:spPr>
      </p:pic>
      <p:sp>
        <p:nvSpPr>
          <p:cNvPr id="2" name="Titel"/>
          <p:cNvSpPr>
            <a:spLocks noGrp="1"/>
          </p:cNvSpPr>
          <p:nvPr>
            <p:ph type="title" hasCustomPrompt="1"/>
          </p:nvPr>
        </p:nvSpPr>
        <p:spPr bwMode="gray">
          <a:xfrm>
            <a:off x="540070" y="432000"/>
            <a:ext cx="11111046" cy="1080000"/>
          </a:xfrm>
        </p:spPr>
        <p:txBody>
          <a:bodyPr/>
          <a:lstStyle>
            <a:lvl1pPr>
              <a:defRPr cap="all" baseline="0">
                <a:solidFill>
                  <a:schemeClr val="bg1"/>
                </a:solidFill>
              </a:defRPr>
            </a:lvl1pPr>
          </a:lstStyle>
          <a:p>
            <a:r>
              <a:rPr lang="de-DE" noProof="0" dirty="0"/>
              <a:t>Titel durch Klicken bearbeiten</a:t>
            </a:r>
          </a:p>
        </p:txBody>
      </p:sp>
      <p:sp>
        <p:nvSpPr>
          <p:cNvPr id="8" name="Untertitel"/>
          <p:cNvSpPr>
            <a:spLocks noGrp="1"/>
          </p:cNvSpPr>
          <p:nvPr>
            <p:ph type="body" sz="quarter" idx="13" hasCustomPrompt="1"/>
          </p:nvPr>
        </p:nvSpPr>
        <p:spPr bwMode="gray">
          <a:xfrm>
            <a:off x="540070" y="972000"/>
            <a:ext cx="11111046" cy="540000"/>
          </a:xfrm>
        </p:spPr>
        <p:txBody>
          <a:bodyPr vert="horz" lIns="0" tIns="0" rIns="0" bIns="0" rtlCol="0">
            <a:noAutofit/>
          </a:bodyPr>
          <a:lstStyle>
            <a:lvl1pPr>
              <a:defRPr lang="de-DE" sz="1600" cap="all" baseline="0" noProof="0" dirty="0">
                <a:solidFill>
                  <a:schemeClr val="bg1"/>
                </a:solidFill>
              </a:defRPr>
            </a:lvl1pPr>
          </a:lstStyle>
          <a:p>
            <a:pPr marL="0" lvl="0" indent="0">
              <a:buFont typeface="Arial" panose="020B0604020202020204" pitchFamily="34" charset="0"/>
              <a:buNone/>
            </a:pPr>
            <a:r>
              <a:rPr lang="de-DE" noProof="0" dirty="0"/>
              <a:t>Geben Sie Ihren Untertitel ein</a:t>
            </a:r>
          </a:p>
        </p:txBody>
      </p:sp>
      <p:sp>
        <p:nvSpPr>
          <p:cNvPr id="5" name="Datum"/>
          <p:cNvSpPr>
            <a:spLocks noGrp="1"/>
          </p:cNvSpPr>
          <p:nvPr>
            <p:ph type="dt" sz="half" idx="10"/>
          </p:nvPr>
        </p:nvSpPr>
        <p:spPr bwMode="gray"/>
        <p:txBody>
          <a:bodyPr/>
          <a:lstStyle/>
          <a:p>
            <a:fld id="{24B36203-82A0-4D6C-B3A9-0D5BD1092305}" type="datetime1">
              <a:rPr lang="de-DE" noProof="0" smtClean="0"/>
              <a:t>16.09.2026</a:t>
            </a:fld>
            <a:endParaRPr lang="de-DE" noProof="0" dirty="0"/>
          </a:p>
        </p:txBody>
      </p:sp>
      <p:sp>
        <p:nvSpPr>
          <p:cNvPr id="6" name="Fußzeile"/>
          <p:cNvSpPr>
            <a:spLocks noGrp="1"/>
          </p:cNvSpPr>
          <p:nvPr>
            <p:ph type="ftr" sz="quarter" idx="11"/>
          </p:nvPr>
        </p:nvSpPr>
        <p:spPr bwMode="gray"/>
        <p:txBody>
          <a:bodyPr/>
          <a:lstStyle/>
          <a:p>
            <a:r>
              <a:rPr lang="de-DE" noProof="0" dirty="0"/>
              <a:t>Präsentationstitel</a:t>
            </a:r>
          </a:p>
        </p:txBody>
      </p:sp>
      <p:sp>
        <p:nvSpPr>
          <p:cNvPr id="7" name="Foliennummer"/>
          <p:cNvSpPr>
            <a:spLocks noGrp="1"/>
          </p:cNvSpPr>
          <p:nvPr>
            <p:ph type="sldNum" sz="quarter" idx="12"/>
          </p:nvPr>
        </p:nvSpPr>
        <p:spPr bwMode="gray"/>
        <p:txBody>
          <a:bodyPr/>
          <a:lstStyle/>
          <a:p>
            <a:fld id="{02CEFE82-39F2-4F47-8A0C-D5AB3496FA5C}" type="slidenum">
              <a:rPr lang="de-DE" noProof="0" smtClean="0"/>
              <a:t>‹Nr.›</a:t>
            </a:fld>
            <a:endParaRPr lang="de-DE" noProof="0" dirty="0"/>
          </a:p>
        </p:txBody>
      </p:sp>
      <p:sp>
        <p:nvSpPr>
          <p:cNvPr id="51" name="Bildplatzhalter 50">
            <a:extLst>
              <a:ext uri="{FF2B5EF4-FFF2-40B4-BE49-F238E27FC236}">
                <a16:creationId xmlns:a16="http://schemas.microsoft.com/office/drawing/2014/main" id="{AAAA963E-C375-478F-A389-4C471BE8B259}"/>
              </a:ext>
            </a:extLst>
          </p:cNvPr>
          <p:cNvSpPr>
            <a:spLocks noGrp="1"/>
          </p:cNvSpPr>
          <p:nvPr>
            <p:ph type="pic" sz="quarter" idx="19"/>
          </p:nvPr>
        </p:nvSpPr>
        <p:spPr bwMode="gray">
          <a:xfrm>
            <a:off x="4971130" y="2834940"/>
            <a:ext cx="4532883" cy="2822911"/>
          </a:xfrm>
          <a:custGeom>
            <a:avLst/>
            <a:gdLst>
              <a:gd name="connsiteX0" fmla="*/ 1580 w 932003"/>
              <a:gd name="connsiteY0" fmla="*/ 0 h 1624013"/>
              <a:gd name="connsiteX1" fmla="*/ 932003 w 932003"/>
              <a:gd name="connsiteY1" fmla="*/ 0 h 1624013"/>
              <a:gd name="connsiteX2" fmla="*/ 931614 w 932003"/>
              <a:gd name="connsiteY2" fmla="*/ 803788 h 1624013"/>
              <a:gd name="connsiteX3" fmla="*/ 931216 w 932003"/>
              <a:gd name="connsiteY3" fmla="*/ 1624013 h 1624013"/>
              <a:gd name="connsiteX4" fmla="*/ 0 w 932003"/>
              <a:gd name="connsiteY4" fmla="*/ 1624013 h 1624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2003" h="1624013">
                <a:moveTo>
                  <a:pt x="1580" y="0"/>
                </a:moveTo>
                <a:lnTo>
                  <a:pt x="932003" y="0"/>
                </a:lnTo>
                <a:lnTo>
                  <a:pt x="931614" y="803788"/>
                </a:lnTo>
                <a:lnTo>
                  <a:pt x="931216" y="1624013"/>
                </a:lnTo>
                <a:lnTo>
                  <a:pt x="0" y="1624013"/>
                </a:lnTo>
                <a:close/>
              </a:path>
            </a:pathLst>
          </a:custGeom>
          <a:solidFill>
            <a:schemeClr val="bg1">
              <a:lumMod val="85000"/>
            </a:schemeClr>
          </a:solidFill>
          <a:effectLst>
            <a:innerShdw blurRad="50800">
              <a:prstClr val="black">
                <a:alpha val="64000"/>
              </a:prstClr>
            </a:innerShdw>
          </a:effectLst>
        </p:spPr>
        <p:txBody>
          <a:bodyPr vert="horz" lIns="144000" tIns="144000" rIns="144000" bIns="144000" rtlCol="0">
            <a:noAutofit/>
          </a:bodyPr>
          <a:lstStyle>
            <a:lvl1pPr>
              <a:defRPr lang="de-DE" dirty="0"/>
            </a:lvl1pPr>
          </a:lstStyle>
          <a:p>
            <a:pPr marL="0" lvl="0" indent="0">
              <a:buNone/>
            </a:pPr>
            <a:endParaRPr lang="de-DE" dirty="0"/>
          </a:p>
        </p:txBody>
      </p:sp>
      <p:sp>
        <p:nvSpPr>
          <p:cNvPr id="10" name="Bildplatzhalter 9">
            <a:extLst>
              <a:ext uri="{FF2B5EF4-FFF2-40B4-BE49-F238E27FC236}">
                <a16:creationId xmlns:a16="http://schemas.microsoft.com/office/drawing/2014/main" id="{18DA6A95-3BE3-4AA1-8E11-C8062C72B3DD}"/>
              </a:ext>
            </a:extLst>
          </p:cNvPr>
          <p:cNvSpPr>
            <a:spLocks noGrp="1"/>
          </p:cNvSpPr>
          <p:nvPr>
            <p:ph type="pic" sz="quarter" idx="20"/>
          </p:nvPr>
        </p:nvSpPr>
        <p:spPr bwMode="gray">
          <a:xfrm>
            <a:off x="2443481" y="4125913"/>
            <a:ext cx="939922" cy="1676400"/>
          </a:xfrm>
          <a:solidFill>
            <a:schemeClr val="bg1">
              <a:lumMod val="85000"/>
            </a:schemeClr>
          </a:solidFill>
          <a:effectLst>
            <a:innerShdw blurRad="50800">
              <a:prstClr val="black">
                <a:alpha val="64000"/>
              </a:prstClr>
            </a:innerShdw>
          </a:effectLst>
        </p:spPr>
        <p:txBody>
          <a:bodyPr vert="horz" lIns="144000" tIns="144000" rIns="144000" bIns="144000" rtlCol="0">
            <a:noAutofit/>
          </a:bodyPr>
          <a:lstStyle>
            <a:lvl1pPr>
              <a:defRPr lang="de-DE"/>
            </a:lvl1pPr>
          </a:lstStyle>
          <a:p>
            <a:pPr marL="0" lvl="0" indent="0">
              <a:buNone/>
            </a:pPr>
            <a:endParaRPr lang="de-DE" dirty="0"/>
          </a:p>
        </p:txBody>
      </p:sp>
      <p:sp>
        <p:nvSpPr>
          <p:cNvPr id="24" name="Bildplatzhalter 23">
            <a:extLst>
              <a:ext uri="{FF2B5EF4-FFF2-40B4-BE49-F238E27FC236}">
                <a16:creationId xmlns:a16="http://schemas.microsoft.com/office/drawing/2014/main" id="{A024BD0C-257B-4825-BA28-AC2C84A6BE20}"/>
              </a:ext>
            </a:extLst>
          </p:cNvPr>
          <p:cNvSpPr>
            <a:spLocks noGrp="1"/>
          </p:cNvSpPr>
          <p:nvPr>
            <p:ph type="pic" sz="quarter" idx="21"/>
          </p:nvPr>
        </p:nvSpPr>
        <p:spPr bwMode="gray">
          <a:xfrm>
            <a:off x="3010291" y="2174082"/>
            <a:ext cx="2443481" cy="3257549"/>
          </a:xfrm>
          <a:custGeom>
            <a:avLst/>
            <a:gdLst>
              <a:gd name="connsiteX0" fmla="*/ 0 w 2443163"/>
              <a:gd name="connsiteY0" fmla="*/ 0 h 3257549"/>
              <a:gd name="connsiteX1" fmla="*/ 2443163 w 2443163"/>
              <a:gd name="connsiteY1" fmla="*/ 0 h 3257549"/>
              <a:gd name="connsiteX2" fmla="*/ 2443163 w 2443163"/>
              <a:gd name="connsiteY2" fmla="*/ 407194 h 3257549"/>
              <a:gd name="connsiteX3" fmla="*/ 1959341 w 2443163"/>
              <a:gd name="connsiteY3" fmla="*/ 407194 h 3257549"/>
              <a:gd name="connsiteX4" fmla="*/ 1773509 w 2443163"/>
              <a:gd name="connsiteY4" fmla="*/ 593026 h 3257549"/>
              <a:gd name="connsiteX5" fmla="*/ 1773509 w 2443163"/>
              <a:gd name="connsiteY5" fmla="*/ 3257549 h 3257549"/>
              <a:gd name="connsiteX6" fmla="*/ 442041 w 2443163"/>
              <a:gd name="connsiteY6" fmla="*/ 3257549 h 3257549"/>
              <a:gd name="connsiteX7" fmla="*/ 442041 w 2443163"/>
              <a:gd name="connsiteY7" fmla="*/ 2319634 h 3257549"/>
              <a:gd name="connsiteX8" fmla="*/ 449029 w 2443163"/>
              <a:gd name="connsiteY8" fmla="*/ 2312646 h 3257549"/>
              <a:gd name="connsiteX9" fmla="*/ 449029 w 2443163"/>
              <a:gd name="connsiteY9" fmla="*/ 2161722 h 3257549"/>
              <a:gd name="connsiteX10" fmla="*/ 442041 w 2443163"/>
              <a:gd name="connsiteY10" fmla="*/ 2154734 h 3257549"/>
              <a:gd name="connsiteX11" fmla="*/ 442041 w 2443163"/>
              <a:gd name="connsiteY11" fmla="*/ 1846750 h 3257549"/>
              <a:gd name="connsiteX12" fmla="*/ 275264 w 2443163"/>
              <a:gd name="connsiteY12" fmla="*/ 1679973 h 3257549"/>
              <a:gd name="connsiteX13" fmla="*/ 0 w 2443163"/>
              <a:gd name="connsiteY13" fmla="*/ 1679973 h 3257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43163" h="3257549">
                <a:moveTo>
                  <a:pt x="0" y="0"/>
                </a:moveTo>
                <a:lnTo>
                  <a:pt x="2443163" y="0"/>
                </a:lnTo>
                <a:lnTo>
                  <a:pt x="2443163" y="407194"/>
                </a:lnTo>
                <a:lnTo>
                  <a:pt x="1959341" y="407194"/>
                </a:lnTo>
                <a:cubicBezTo>
                  <a:pt x="1856709" y="407194"/>
                  <a:pt x="1773509" y="490394"/>
                  <a:pt x="1773509" y="593026"/>
                </a:cubicBezTo>
                <a:lnTo>
                  <a:pt x="1773509" y="3257549"/>
                </a:lnTo>
                <a:lnTo>
                  <a:pt x="442041" y="3257549"/>
                </a:lnTo>
                <a:lnTo>
                  <a:pt x="442041" y="2319634"/>
                </a:lnTo>
                <a:lnTo>
                  <a:pt x="449029" y="2312646"/>
                </a:lnTo>
                <a:lnTo>
                  <a:pt x="449029" y="2161722"/>
                </a:lnTo>
                <a:lnTo>
                  <a:pt x="442041" y="2154734"/>
                </a:lnTo>
                <a:lnTo>
                  <a:pt x="442041" y="1846750"/>
                </a:lnTo>
                <a:cubicBezTo>
                  <a:pt x="442041" y="1754642"/>
                  <a:pt x="367372" y="1679973"/>
                  <a:pt x="275264" y="1679973"/>
                </a:cubicBezTo>
                <a:lnTo>
                  <a:pt x="0" y="1679973"/>
                </a:lnTo>
                <a:close/>
              </a:path>
            </a:pathLst>
          </a:custGeom>
          <a:solidFill>
            <a:schemeClr val="bg1">
              <a:lumMod val="85000"/>
            </a:schemeClr>
          </a:solidFill>
          <a:effectLst>
            <a:innerShdw blurRad="50800">
              <a:prstClr val="black">
                <a:alpha val="64000"/>
              </a:prstClr>
            </a:innerShdw>
          </a:effectLst>
        </p:spPr>
        <p:txBody>
          <a:bodyPr vert="horz" wrap="square" lIns="144000" tIns="144000" rIns="144000" bIns="144000" rtlCol="0">
            <a:noAutofit/>
          </a:bodyPr>
          <a:lstStyle>
            <a:lvl1pPr>
              <a:defRPr lang="de-DE"/>
            </a:lvl1pPr>
          </a:lstStyle>
          <a:p>
            <a:pPr marL="0" lvl="0" indent="0">
              <a:buNone/>
            </a:pPr>
            <a:endParaRPr lang="de-DE" dirty="0"/>
          </a:p>
        </p:txBody>
      </p:sp>
    </p:spTree>
    <p:extLst>
      <p:ext uri="{BB962C8B-B14F-4D97-AF65-F5344CB8AC3E}">
        <p14:creationId xmlns:p14="http://schemas.microsoft.com/office/powerpoint/2010/main" val="338024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EMPFEHLUNGEN">
    <p:bg bwMode="gray">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a:xfrm>
            <a:off x="540071" y="432000"/>
            <a:ext cx="11111046" cy="1080000"/>
          </a:xfrm>
        </p:spPr>
        <p:txBody>
          <a:bodyPr/>
          <a:lstStyle>
            <a:lvl1pPr>
              <a:defRPr cap="all" baseline="0">
                <a:solidFill>
                  <a:schemeClr val="bg1"/>
                </a:solidFill>
              </a:defRPr>
            </a:lvl1pPr>
          </a:lstStyle>
          <a:p>
            <a:r>
              <a:rPr lang="de-DE" noProof="0"/>
              <a:t>Titelmaster durch Klicken bearbeiten</a:t>
            </a:r>
          </a:p>
        </p:txBody>
      </p:sp>
      <p:sp>
        <p:nvSpPr>
          <p:cNvPr id="22" name="Text 1">
            <a:extLst>
              <a:ext uri="{FF2B5EF4-FFF2-40B4-BE49-F238E27FC236}">
                <a16:creationId xmlns:a16="http://schemas.microsoft.com/office/drawing/2014/main" id="{CB682352-50EC-4DA2-AAF5-80ED0B0DB5D3}"/>
              </a:ext>
            </a:extLst>
          </p:cNvPr>
          <p:cNvSpPr>
            <a:spLocks noGrp="1"/>
          </p:cNvSpPr>
          <p:nvPr>
            <p:ph type="body" sz="quarter" idx="13" hasCustomPrompt="1"/>
          </p:nvPr>
        </p:nvSpPr>
        <p:spPr bwMode="gray">
          <a:xfrm>
            <a:off x="540071" y="4320000"/>
            <a:ext cx="3600468" cy="540000"/>
          </a:xfrm>
        </p:spPr>
        <p:txBody>
          <a:bodyPr/>
          <a:lstStyle>
            <a:lvl1pPr marL="0" indent="0" algn="l" defTabSz="914400" rtl="0" eaLnBrk="1" latinLnBrk="0" hangingPunct="1">
              <a:lnSpc>
                <a:spcPct val="90000"/>
              </a:lnSpc>
              <a:spcAft>
                <a:spcPts val="1000"/>
              </a:spcAft>
              <a:buNone/>
              <a:defRPr lang="de-DE" sz="1400" u="sng" kern="1200" dirty="0" smtClean="0">
                <a:solidFill>
                  <a:schemeClr val="bg1"/>
                </a:solidFill>
                <a:latin typeface="+mn-lt"/>
                <a:ea typeface="+mn-ea"/>
                <a:cs typeface="+mn-cs"/>
              </a:defRPr>
            </a:lvl1pPr>
            <a:lvl2pPr marL="0" algn="l" defTabSz="914400" rtl="0" eaLnBrk="1" latinLnBrk="0" hangingPunct="1">
              <a:lnSpc>
                <a:spcPct val="90000"/>
              </a:lnSpc>
              <a:spcAft>
                <a:spcPts val="1000"/>
              </a:spcAft>
              <a:defRPr lang="de-DE" sz="1400" u="sng" kern="1200" dirty="0" smtClean="0">
                <a:solidFill>
                  <a:schemeClr val="bg1"/>
                </a:solidFill>
                <a:latin typeface="+mn-lt"/>
                <a:ea typeface="+mn-ea"/>
                <a:cs typeface="+mn-cs"/>
              </a:defRPr>
            </a:lvl2pPr>
            <a:lvl5pPr marL="1530102" indent="0">
              <a:buNone/>
              <a:defRPr/>
            </a:lvl5pPr>
          </a:lstStyle>
          <a:p>
            <a:pPr lvl="0"/>
            <a:r>
              <a:rPr lang="de-DE" noProof="0"/>
              <a:t>Textmasterformat bearbeiten</a:t>
            </a:r>
          </a:p>
        </p:txBody>
      </p:sp>
      <p:sp>
        <p:nvSpPr>
          <p:cNvPr id="23" name="Text 2">
            <a:extLst>
              <a:ext uri="{FF2B5EF4-FFF2-40B4-BE49-F238E27FC236}">
                <a16:creationId xmlns:a16="http://schemas.microsoft.com/office/drawing/2014/main" id="{9428620A-732F-48B6-8A2C-A7657453B5F8}"/>
              </a:ext>
            </a:extLst>
          </p:cNvPr>
          <p:cNvSpPr>
            <a:spLocks noGrp="1"/>
          </p:cNvSpPr>
          <p:nvPr>
            <p:ph type="body" sz="quarter" idx="14" hasCustomPrompt="1"/>
          </p:nvPr>
        </p:nvSpPr>
        <p:spPr bwMode="gray">
          <a:xfrm>
            <a:off x="4295360" y="4320000"/>
            <a:ext cx="3600468" cy="540000"/>
          </a:xfrm>
        </p:spPr>
        <p:txBody>
          <a:bodyPr/>
          <a:lstStyle>
            <a:lvl1pPr marL="0" indent="0" algn="l" defTabSz="914400" rtl="0" eaLnBrk="1" latinLnBrk="0" hangingPunct="1">
              <a:lnSpc>
                <a:spcPct val="90000"/>
              </a:lnSpc>
              <a:spcAft>
                <a:spcPts val="1000"/>
              </a:spcAft>
              <a:buNone/>
              <a:defRPr lang="de-DE" sz="1400" u="sng" kern="1200" dirty="0" smtClean="0">
                <a:solidFill>
                  <a:schemeClr val="bg1"/>
                </a:solidFill>
                <a:latin typeface="+mn-lt"/>
                <a:ea typeface="+mn-ea"/>
                <a:cs typeface="+mn-cs"/>
              </a:defRPr>
            </a:lvl1pPr>
            <a:lvl2pPr marL="0" algn="l" defTabSz="914400" rtl="0" eaLnBrk="1" latinLnBrk="0" hangingPunct="1">
              <a:lnSpc>
                <a:spcPct val="90000"/>
              </a:lnSpc>
              <a:spcAft>
                <a:spcPts val="1000"/>
              </a:spcAft>
              <a:defRPr lang="de-DE" sz="1400" u="sng" kern="1200" dirty="0" smtClean="0">
                <a:solidFill>
                  <a:schemeClr val="bg1"/>
                </a:solidFill>
                <a:latin typeface="+mn-lt"/>
                <a:ea typeface="+mn-ea"/>
                <a:cs typeface="+mn-cs"/>
              </a:defRPr>
            </a:lvl2pPr>
            <a:lvl5pPr marL="1530102" indent="0">
              <a:buNone/>
              <a:defRPr/>
            </a:lvl5pPr>
          </a:lstStyle>
          <a:p>
            <a:pPr lvl="0"/>
            <a:r>
              <a:rPr lang="de-DE" noProof="0"/>
              <a:t>Textmasterformat bearbeiten</a:t>
            </a:r>
          </a:p>
        </p:txBody>
      </p:sp>
      <p:sp>
        <p:nvSpPr>
          <p:cNvPr id="24" name="Text 3">
            <a:extLst>
              <a:ext uri="{FF2B5EF4-FFF2-40B4-BE49-F238E27FC236}">
                <a16:creationId xmlns:a16="http://schemas.microsoft.com/office/drawing/2014/main" id="{2A5B4010-D1EF-4D1C-B59D-F4E11D95168E}"/>
              </a:ext>
            </a:extLst>
          </p:cNvPr>
          <p:cNvSpPr>
            <a:spLocks noGrp="1"/>
          </p:cNvSpPr>
          <p:nvPr>
            <p:ph type="body" sz="quarter" idx="15" hasCustomPrompt="1"/>
          </p:nvPr>
        </p:nvSpPr>
        <p:spPr bwMode="gray">
          <a:xfrm>
            <a:off x="8050649" y="4320000"/>
            <a:ext cx="3600468" cy="540000"/>
          </a:xfrm>
        </p:spPr>
        <p:txBody>
          <a:bodyPr/>
          <a:lstStyle>
            <a:lvl1pPr marL="0" indent="0" algn="l" defTabSz="914400" rtl="0" eaLnBrk="1" latinLnBrk="0" hangingPunct="1">
              <a:lnSpc>
                <a:spcPct val="90000"/>
              </a:lnSpc>
              <a:spcAft>
                <a:spcPts val="1000"/>
              </a:spcAft>
              <a:buNone/>
              <a:defRPr lang="de-DE" sz="1400" u="sng" kern="1200" dirty="0" smtClean="0">
                <a:solidFill>
                  <a:schemeClr val="bg1"/>
                </a:solidFill>
                <a:latin typeface="+mn-lt"/>
                <a:ea typeface="+mn-ea"/>
                <a:cs typeface="+mn-cs"/>
              </a:defRPr>
            </a:lvl1pPr>
            <a:lvl2pPr marL="0" algn="l" defTabSz="914400" rtl="0" eaLnBrk="1" latinLnBrk="0" hangingPunct="1">
              <a:lnSpc>
                <a:spcPct val="90000"/>
              </a:lnSpc>
              <a:spcAft>
                <a:spcPts val="1000"/>
              </a:spcAft>
              <a:defRPr lang="de-DE" sz="1400" u="sng" kern="1200" dirty="0" smtClean="0">
                <a:solidFill>
                  <a:schemeClr val="bg1"/>
                </a:solidFill>
                <a:latin typeface="+mn-lt"/>
                <a:ea typeface="+mn-ea"/>
                <a:cs typeface="+mn-cs"/>
              </a:defRPr>
            </a:lvl2pPr>
            <a:lvl5pPr marL="1530102" indent="0">
              <a:buNone/>
              <a:defRPr/>
            </a:lvl5pPr>
          </a:lstStyle>
          <a:p>
            <a:pPr lvl="0"/>
            <a:r>
              <a:rPr lang="de-DE" noProof="0"/>
              <a:t>Textmasterformat bearbeiten</a:t>
            </a:r>
          </a:p>
        </p:txBody>
      </p:sp>
      <p:sp>
        <p:nvSpPr>
          <p:cNvPr id="31" name="Bild 1">
            <a:extLst>
              <a:ext uri="{FF2B5EF4-FFF2-40B4-BE49-F238E27FC236}">
                <a16:creationId xmlns:a16="http://schemas.microsoft.com/office/drawing/2014/main" id="{FDBAC1D6-F982-4CB7-A3BF-76A69CAA15BF}"/>
              </a:ext>
            </a:extLst>
          </p:cNvPr>
          <p:cNvSpPr>
            <a:spLocks noGrp="1" noChangeAspect="1"/>
          </p:cNvSpPr>
          <p:nvPr>
            <p:ph type="pic" sz="quarter" idx="17"/>
          </p:nvPr>
        </p:nvSpPr>
        <p:spPr bwMode="gray">
          <a:xfrm>
            <a:off x="540069" y="2095200"/>
            <a:ext cx="3600469" cy="2026800"/>
          </a:xfrm>
          <a:solidFill>
            <a:schemeClr val="bg1">
              <a:lumMod val="85000"/>
            </a:schemeClr>
          </a:solidFill>
        </p:spPr>
        <p:txBody>
          <a:bodyPr lIns="144000" tIns="144000" rIns="144000" bIns="144000"/>
          <a:lstStyle>
            <a:lvl1pPr marL="0" indent="0">
              <a:buNone/>
              <a:defRPr/>
            </a:lvl1pPr>
          </a:lstStyle>
          <a:p>
            <a:r>
              <a:rPr lang="de-DE" noProof="0"/>
              <a:t>Bild</a:t>
            </a:r>
          </a:p>
        </p:txBody>
      </p:sp>
      <p:sp>
        <p:nvSpPr>
          <p:cNvPr id="34" name="Bild 2">
            <a:extLst>
              <a:ext uri="{FF2B5EF4-FFF2-40B4-BE49-F238E27FC236}">
                <a16:creationId xmlns:a16="http://schemas.microsoft.com/office/drawing/2014/main" id="{3CFF6691-0D52-449F-B228-82F79CDD7BA1}"/>
              </a:ext>
            </a:extLst>
          </p:cNvPr>
          <p:cNvSpPr>
            <a:spLocks noGrp="1" noChangeAspect="1"/>
          </p:cNvSpPr>
          <p:nvPr>
            <p:ph type="pic" sz="quarter" idx="18"/>
          </p:nvPr>
        </p:nvSpPr>
        <p:spPr bwMode="gray">
          <a:xfrm>
            <a:off x="4295765" y="2095200"/>
            <a:ext cx="3600469" cy="2026800"/>
          </a:xfrm>
          <a:solidFill>
            <a:schemeClr val="bg1">
              <a:lumMod val="85000"/>
            </a:schemeClr>
          </a:solidFill>
        </p:spPr>
        <p:txBody>
          <a:bodyPr lIns="144000" tIns="144000" rIns="144000" bIns="144000"/>
          <a:lstStyle>
            <a:lvl1pPr marL="0" indent="0">
              <a:buNone/>
              <a:defRPr/>
            </a:lvl1pPr>
          </a:lstStyle>
          <a:p>
            <a:r>
              <a:rPr lang="de-DE" noProof="0"/>
              <a:t>Bild</a:t>
            </a:r>
          </a:p>
        </p:txBody>
      </p:sp>
      <p:sp>
        <p:nvSpPr>
          <p:cNvPr id="35" name="Bild3">
            <a:extLst>
              <a:ext uri="{FF2B5EF4-FFF2-40B4-BE49-F238E27FC236}">
                <a16:creationId xmlns:a16="http://schemas.microsoft.com/office/drawing/2014/main" id="{F3B54565-3EA0-4861-8CD0-BA8870C0786E}"/>
              </a:ext>
            </a:extLst>
          </p:cNvPr>
          <p:cNvSpPr>
            <a:spLocks noGrp="1" noChangeAspect="1"/>
          </p:cNvSpPr>
          <p:nvPr>
            <p:ph type="pic" sz="quarter" idx="19"/>
          </p:nvPr>
        </p:nvSpPr>
        <p:spPr bwMode="gray">
          <a:xfrm>
            <a:off x="8050649" y="2095200"/>
            <a:ext cx="3600469" cy="2026800"/>
          </a:xfrm>
          <a:solidFill>
            <a:schemeClr val="bg1">
              <a:lumMod val="85000"/>
            </a:schemeClr>
          </a:solidFill>
        </p:spPr>
        <p:txBody>
          <a:bodyPr lIns="144000" tIns="144000" rIns="144000" bIns="144000"/>
          <a:lstStyle>
            <a:lvl1pPr marL="0" indent="0">
              <a:buNone/>
              <a:defRPr/>
            </a:lvl1pPr>
          </a:lstStyle>
          <a:p>
            <a:r>
              <a:rPr lang="de-DE" noProof="0"/>
              <a:t>Bild</a:t>
            </a:r>
          </a:p>
        </p:txBody>
      </p:sp>
    </p:spTree>
    <p:extLst>
      <p:ext uri="{BB962C8B-B14F-4D97-AF65-F5344CB8AC3E}">
        <p14:creationId xmlns:p14="http://schemas.microsoft.com/office/powerpoint/2010/main" val="3129814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Titelfolie">
    <p:spTree>
      <p:nvGrpSpPr>
        <p:cNvPr id="1" name=""/>
        <p:cNvGrpSpPr/>
        <p:nvPr/>
      </p:nvGrpSpPr>
      <p:grpSpPr>
        <a:xfrm>
          <a:off x="0" y="0"/>
          <a:ext cx="0" cy="0"/>
          <a:chOff x="0" y="0"/>
          <a:chExt cx="0" cy="0"/>
        </a:xfrm>
      </p:grpSpPr>
      <p:grpSp>
        <p:nvGrpSpPr>
          <p:cNvPr id="16" name="Group 15"/>
          <p:cNvGrpSpPr/>
          <p:nvPr/>
        </p:nvGrpSpPr>
        <p:grpSpPr>
          <a:xfrm>
            <a:off x="1"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8" y="2404534"/>
            <a:ext cx="7766936" cy="1646302"/>
          </a:xfrm>
        </p:spPr>
        <p:txBody>
          <a:bodyPr anchor="b">
            <a:noAutofit/>
          </a:bodyPr>
          <a:lstStyle>
            <a:lvl1pPr algn="r">
              <a:defRPr sz="5399">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8" y="4050835"/>
            <a:ext cx="7766936" cy="1096899"/>
          </a:xfrm>
        </p:spPr>
        <p:txBody>
          <a:bodyPr anchor="t"/>
          <a:lstStyle>
            <a:lvl1pPr marL="0" indent="0" algn="r">
              <a:buNone/>
              <a:defRPr>
                <a:solidFill>
                  <a:schemeClr val="tx1">
                    <a:lumMod val="50000"/>
                    <a:lumOff val="50000"/>
                  </a:schemeClr>
                </a:solidFill>
              </a:defRPr>
            </a:lvl1pPr>
            <a:lvl2pPr marL="457154" indent="0" algn="ctr">
              <a:buNone/>
              <a:defRPr>
                <a:solidFill>
                  <a:schemeClr val="tx1">
                    <a:tint val="75000"/>
                  </a:schemeClr>
                </a:solidFill>
              </a:defRPr>
            </a:lvl2pPr>
            <a:lvl3pPr marL="914309" indent="0" algn="ctr">
              <a:buNone/>
              <a:defRPr>
                <a:solidFill>
                  <a:schemeClr val="tx1">
                    <a:tint val="75000"/>
                  </a:schemeClr>
                </a:solidFill>
              </a:defRPr>
            </a:lvl3pPr>
            <a:lvl4pPr marL="1371463" indent="0" algn="ctr">
              <a:buNone/>
              <a:defRPr>
                <a:solidFill>
                  <a:schemeClr val="tx1">
                    <a:tint val="75000"/>
                  </a:schemeClr>
                </a:solidFill>
              </a:defRPr>
            </a:lvl4pPr>
            <a:lvl5pPr marL="1828617" indent="0" algn="ctr">
              <a:buNone/>
              <a:defRPr>
                <a:solidFill>
                  <a:schemeClr val="tx1">
                    <a:tint val="75000"/>
                  </a:schemeClr>
                </a:solidFill>
              </a:defRPr>
            </a:lvl5pPr>
            <a:lvl6pPr marL="2285771"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4"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Wednesday, September 16,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‹Nr.›</a:t>
            </a:fld>
            <a:endParaRPr lang="en-US"/>
          </a:p>
        </p:txBody>
      </p:sp>
    </p:spTree>
    <p:extLst>
      <p:ext uri="{BB962C8B-B14F-4D97-AF65-F5344CB8AC3E}">
        <p14:creationId xmlns:p14="http://schemas.microsoft.com/office/powerpoint/2010/main" val="302892224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mp; CONTENT">
    <p:bg bwMode="gray">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bwMode="gray">
          <a:xfrm>
            <a:off x="540071" y="432000"/>
            <a:ext cx="11111046" cy="1080000"/>
          </a:xfrm>
        </p:spPr>
        <p:txBody>
          <a:bodyPr/>
          <a:lstStyle>
            <a:lvl1pPr>
              <a:defRPr>
                <a:solidFill>
                  <a:schemeClr val="bg1"/>
                </a:solidFill>
              </a:defRPr>
            </a:lvl1pPr>
          </a:lstStyle>
          <a:p>
            <a:r>
              <a:rPr lang="en-US" noProof="0" dirty="0"/>
              <a:t>Click to edit Master title style</a:t>
            </a:r>
          </a:p>
        </p:txBody>
      </p:sp>
      <p:sp>
        <p:nvSpPr>
          <p:cNvPr id="8" name="Subtitle"/>
          <p:cNvSpPr>
            <a:spLocks noGrp="1"/>
          </p:cNvSpPr>
          <p:nvPr>
            <p:ph type="body" sz="quarter" idx="13" hasCustomPrompt="1"/>
          </p:nvPr>
        </p:nvSpPr>
        <p:spPr bwMode="gray">
          <a:xfrm>
            <a:off x="540071" y="972000"/>
            <a:ext cx="11111046" cy="540000"/>
          </a:xfrm>
        </p:spPr>
        <p:txBody>
          <a:bodyPr/>
          <a:lstStyle>
            <a:lvl1pPr marL="0" indent="0">
              <a:buNone/>
              <a:defRPr baseline="0">
                <a:solidFill>
                  <a:schemeClr val="accent6">
                    <a:lumMod val="40000"/>
                    <a:lumOff val="60000"/>
                  </a:schemeClr>
                </a:solidFill>
              </a:defRPr>
            </a:lvl1pPr>
          </a:lstStyle>
          <a:p>
            <a:pPr lvl="0"/>
            <a:r>
              <a:rPr lang="en-US" noProof="0" dirty="0"/>
              <a:t>Enter your subtitle here</a:t>
            </a:r>
          </a:p>
        </p:txBody>
      </p:sp>
      <p:sp>
        <p:nvSpPr>
          <p:cNvPr id="5" name="Date"/>
          <p:cNvSpPr>
            <a:spLocks noGrp="1"/>
          </p:cNvSpPr>
          <p:nvPr>
            <p:ph type="dt" sz="half" idx="10"/>
          </p:nvPr>
        </p:nvSpPr>
        <p:spPr bwMode="gray"/>
        <p:txBody>
          <a:bodyPr/>
          <a:lstStyle>
            <a:lvl1pPr>
              <a:defRPr>
                <a:solidFill>
                  <a:schemeClr val="bg1"/>
                </a:solidFill>
              </a:defRPr>
            </a:lvl1pPr>
          </a:lstStyle>
          <a:p>
            <a:fld id="{F4364AD9-C477-4E61-92CE-21CC791FB6A7}" type="datetime1">
              <a:rPr lang="en-US" noProof="0" smtClean="0"/>
              <a:pPr/>
              <a:t>9/16/2026</a:t>
            </a:fld>
            <a:endParaRPr lang="en-US" noProof="0" dirty="0"/>
          </a:p>
        </p:txBody>
      </p:sp>
      <p:sp>
        <p:nvSpPr>
          <p:cNvPr id="6" name="Footer"/>
          <p:cNvSpPr>
            <a:spLocks noGrp="1"/>
          </p:cNvSpPr>
          <p:nvPr>
            <p:ph type="ftr" sz="quarter" idx="11"/>
          </p:nvPr>
        </p:nvSpPr>
        <p:spPr bwMode="gray"/>
        <p:txBody>
          <a:bodyPr/>
          <a:lstStyle>
            <a:lvl1pPr>
              <a:defRPr>
                <a:solidFill>
                  <a:schemeClr val="bg1"/>
                </a:solidFill>
              </a:defRPr>
            </a:lvl1pPr>
          </a:lstStyle>
          <a:p>
            <a:r>
              <a:rPr lang="en-US" noProof="0" dirty="0"/>
              <a:t>Presentation Title</a:t>
            </a:r>
          </a:p>
        </p:txBody>
      </p:sp>
      <p:sp>
        <p:nvSpPr>
          <p:cNvPr id="7" name="Slide Number"/>
          <p:cNvSpPr>
            <a:spLocks noGrp="1"/>
          </p:cNvSpPr>
          <p:nvPr>
            <p:ph type="sldNum" sz="quarter" idx="12"/>
          </p:nvPr>
        </p:nvSpPr>
        <p:spPr bwMode="gray"/>
        <p:txBody>
          <a:bodyPr/>
          <a:lstStyle>
            <a:lvl1pPr>
              <a:defRPr>
                <a:solidFill>
                  <a:schemeClr val="bg1"/>
                </a:solidFill>
              </a:defRPr>
            </a:lvl1pPr>
          </a:lstStyle>
          <a:p>
            <a:fld id="{02CEFE82-39F2-4F47-8A0C-D5AB3496FA5C}" type="slidenum">
              <a:rPr lang="en-US" noProof="0" smtClean="0"/>
              <a:pPr/>
              <a:t>‹Nr.›</a:t>
            </a:fld>
            <a:endParaRPr lang="en-US" noProof="0" dirty="0"/>
          </a:p>
        </p:txBody>
      </p:sp>
    </p:spTree>
    <p:extLst>
      <p:ext uri="{BB962C8B-B14F-4D97-AF65-F5344CB8AC3E}">
        <p14:creationId xmlns:p14="http://schemas.microsoft.com/office/powerpoint/2010/main" val="2760438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MAGE">
    <p:spTree>
      <p:nvGrpSpPr>
        <p:cNvPr id="1" name=""/>
        <p:cNvGrpSpPr/>
        <p:nvPr/>
      </p:nvGrpSpPr>
      <p:grpSpPr>
        <a:xfrm>
          <a:off x="0" y="0"/>
          <a:ext cx="0" cy="0"/>
          <a:chOff x="0" y="0"/>
          <a:chExt cx="0" cy="0"/>
        </a:xfrm>
      </p:grpSpPr>
      <p:sp>
        <p:nvSpPr>
          <p:cNvPr id="10" name="Picture"/>
          <p:cNvSpPr>
            <a:spLocks noGrp="1"/>
          </p:cNvSpPr>
          <p:nvPr>
            <p:ph type="pic" sz="quarter" idx="14"/>
          </p:nvPr>
        </p:nvSpPr>
        <p:spPr bwMode="gray">
          <a:xfrm>
            <a:off x="2" y="0"/>
            <a:ext cx="12192000" cy="6858000"/>
          </a:xfrm>
          <a:solidFill>
            <a:schemeClr val="tx1">
              <a:lumMod val="65000"/>
              <a:lumOff val="35000"/>
            </a:schemeClr>
          </a:solidFill>
        </p:spPr>
        <p:txBody>
          <a:bodyPr lIns="144000" tIns="144000" rIns="144000" bIns="144000"/>
          <a:lstStyle>
            <a:lvl1pPr marL="0" indent="0">
              <a:buNone/>
              <a:defRPr>
                <a:solidFill>
                  <a:schemeClr val="tx1">
                    <a:lumMod val="65000"/>
                    <a:lumOff val="35000"/>
                  </a:schemeClr>
                </a:solidFill>
              </a:defRPr>
            </a:lvl1pPr>
          </a:lstStyle>
          <a:p>
            <a:endParaRPr lang="en-US" dirty="0"/>
          </a:p>
        </p:txBody>
      </p:sp>
      <p:sp>
        <p:nvSpPr>
          <p:cNvPr id="5" name="Date"/>
          <p:cNvSpPr>
            <a:spLocks noGrp="1"/>
          </p:cNvSpPr>
          <p:nvPr>
            <p:ph type="dt" sz="half" idx="10"/>
          </p:nvPr>
        </p:nvSpPr>
        <p:spPr/>
        <p:txBody>
          <a:bodyPr/>
          <a:lstStyle/>
          <a:p>
            <a:fld id="{27FC3DAB-407D-4279-8EB6-232635B61438}" type="datetimeFigureOut">
              <a:rPr lang="en-US" smtClean="0"/>
              <a:t>9/16/2026</a:t>
            </a:fld>
            <a:endParaRPr lang="en-US" dirty="0"/>
          </a:p>
        </p:txBody>
      </p:sp>
      <p:sp>
        <p:nvSpPr>
          <p:cNvPr id="6" name="Footer"/>
          <p:cNvSpPr>
            <a:spLocks noGrp="1"/>
          </p:cNvSpPr>
          <p:nvPr>
            <p:ph type="ftr" sz="quarter" idx="11"/>
          </p:nvPr>
        </p:nvSpPr>
        <p:spPr/>
        <p:txBody>
          <a:bodyPr/>
          <a:lstStyle/>
          <a:p>
            <a:endParaRPr lang="en-US" dirty="0"/>
          </a:p>
        </p:txBody>
      </p:sp>
      <p:sp>
        <p:nvSpPr>
          <p:cNvPr id="7" name="Slide Number"/>
          <p:cNvSpPr>
            <a:spLocks noGrp="1"/>
          </p:cNvSpPr>
          <p:nvPr>
            <p:ph type="sldNum" sz="quarter" idx="12"/>
          </p:nvPr>
        </p:nvSpPr>
        <p:spPr/>
        <p:txBody>
          <a:bodyPr/>
          <a:lstStyle/>
          <a:p>
            <a:fld id="{02CEFE82-39F2-4F47-8A0C-D5AB3496FA5C}" type="slidenum">
              <a:rPr lang="en-US" smtClean="0"/>
              <a:t>‹Nr.›</a:t>
            </a:fld>
            <a:endParaRPr lang="en-US" dirty="0"/>
          </a:p>
        </p:txBody>
      </p:sp>
    </p:spTree>
    <p:extLst>
      <p:ext uri="{BB962C8B-B14F-4D97-AF65-F5344CB8AC3E}">
        <p14:creationId xmlns:p14="http://schemas.microsoft.com/office/powerpoint/2010/main" val="248326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624641" y="1440001"/>
            <a:ext cx="10934801" cy="4869319"/>
          </a:xfrm>
        </p:spPr>
        <p:txBody>
          <a:bodyPr/>
          <a:lstStyle>
            <a:lvl1pPr>
              <a:defRPr>
                <a:solidFill>
                  <a:schemeClr val="tx1"/>
                </a:solidFill>
              </a:defRPr>
            </a:lvl1pPr>
            <a:lvl2pPr>
              <a:defRPr>
                <a:solidFill>
                  <a:schemeClr val="tx1"/>
                </a:solidFill>
              </a:defRPr>
            </a:lvl2pPr>
            <a:lvl3pPr>
              <a:defRPr>
                <a:solidFill>
                  <a:schemeClr val="tx1"/>
                </a:solidFill>
              </a:defRPr>
            </a:lvl3pPr>
          </a:lstStyle>
          <a:p>
            <a:pPr lvl="0"/>
            <a:r>
              <a:rPr lang="de-DE" dirty="0"/>
              <a:t>Mastertextformat bearbeiten</a:t>
            </a:r>
          </a:p>
          <a:p>
            <a:pPr lvl="1"/>
            <a:r>
              <a:rPr lang="de-DE" dirty="0"/>
              <a:t>Zweite Ebene</a:t>
            </a:r>
          </a:p>
          <a:p>
            <a:pPr lvl="2"/>
            <a:r>
              <a:rPr lang="de-DE" dirty="0"/>
              <a:t>Dritte Ebene</a:t>
            </a:r>
          </a:p>
        </p:txBody>
      </p:sp>
      <p:sp>
        <p:nvSpPr>
          <p:cNvPr id="9" name="Titel 8"/>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391712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genüberstellung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3" name="Inhaltsplatzhalter 2"/>
          <p:cNvSpPr>
            <a:spLocks noGrp="1"/>
          </p:cNvSpPr>
          <p:nvPr>
            <p:ph sz="half" idx="1"/>
          </p:nvPr>
        </p:nvSpPr>
        <p:spPr>
          <a:xfrm>
            <a:off x="623393" y="1440002"/>
            <a:ext cx="5375868" cy="4869317"/>
          </a:xfrm>
        </p:spPr>
        <p:txBody>
          <a:bodyPr/>
          <a:lstStyle>
            <a:lvl1pPr>
              <a:defRPr sz="2400"/>
            </a:lvl1pPr>
            <a:lvl2pPr>
              <a:defRPr sz="2133"/>
            </a:lvl2pPr>
            <a:lvl3pPr>
              <a:defRPr sz="1867"/>
            </a:lvl3pPr>
            <a:lvl4pPr>
              <a:defRPr sz="2400"/>
            </a:lvl4pPr>
            <a:lvl5pPr>
              <a:defRPr sz="2400"/>
            </a:lvl5pPr>
            <a:lvl6pPr>
              <a:defRPr sz="2400"/>
            </a:lvl6pPr>
            <a:lvl7pPr>
              <a:defRPr sz="2400"/>
            </a:lvl7pPr>
            <a:lvl8pPr>
              <a:defRPr sz="2400"/>
            </a:lvl8pPr>
            <a:lvl9pPr>
              <a:defRPr sz="2400"/>
            </a:lvl9pPr>
          </a:lstStyle>
          <a:p>
            <a:pPr lvl="0"/>
            <a:r>
              <a:rPr lang="de-DE" dirty="0"/>
              <a:t>Mastertextformat bearbeiten</a:t>
            </a:r>
          </a:p>
          <a:p>
            <a:pPr lvl="1"/>
            <a:r>
              <a:rPr lang="de-DE" dirty="0"/>
              <a:t>Zweite Ebene</a:t>
            </a:r>
          </a:p>
          <a:p>
            <a:pPr lvl="2"/>
            <a:r>
              <a:rPr lang="de-DE" dirty="0"/>
              <a:t>Dritte Ebene</a:t>
            </a:r>
          </a:p>
        </p:txBody>
      </p:sp>
      <p:sp>
        <p:nvSpPr>
          <p:cNvPr id="4" name="Inhaltsplatzhalter 3"/>
          <p:cNvSpPr>
            <a:spLocks noGrp="1"/>
          </p:cNvSpPr>
          <p:nvPr>
            <p:ph sz="half" idx="2"/>
          </p:nvPr>
        </p:nvSpPr>
        <p:spPr>
          <a:xfrm>
            <a:off x="6192741" y="1440002"/>
            <a:ext cx="5375864" cy="4869317"/>
          </a:xfrm>
        </p:spPr>
        <p:txBody>
          <a:bodyPr/>
          <a:lstStyle>
            <a:lvl1pPr>
              <a:defRPr sz="2400"/>
            </a:lvl1pPr>
            <a:lvl2pPr>
              <a:defRPr sz="2133"/>
            </a:lvl2pPr>
            <a:lvl3pPr>
              <a:defRPr sz="1867"/>
            </a:lvl3pPr>
            <a:lvl4pPr>
              <a:defRPr sz="2400"/>
            </a:lvl4pPr>
            <a:lvl5pPr>
              <a:defRPr sz="2400"/>
            </a:lvl5pPr>
            <a:lvl6pPr>
              <a:defRPr sz="2400"/>
            </a:lvl6pPr>
            <a:lvl7pPr>
              <a:defRPr sz="2400"/>
            </a:lvl7pPr>
            <a:lvl8pPr>
              <a:defRPr sz="2400"/>
            </a:lvl8pPr>
            <a:lvl9pPr>
              <a:defRPr sz="2400"/>
            </a:lvl9pPr>
          </a:lstStyle>
          <a:p>
            <a:pPr lvl="0"/>
            <a:r>
              <a:rPr lang="de-DE"/>
              <a:t>Mastertextformat bearbeiten</a:t>
            </a:r>
          </a:p>
          <a:p>
            <a:pPr lvl="1"/>
            <a:r>
              <a:rPr lang="de-DE"/>
              <a:t>Zweite Ebene</a:t>
            </a:r>
          </a:p>
          <a:p>
            <a:pPr lvl="2"/>
            <a:r>
              <a:rPr lang="de-DE"/>
              <a:t>Dritte Ebene</a:t>
            </a:r>
          </a:p>
        </p:txBody>
      </p:sp>
    </p:spTree>
    <p:extLst>
      <p:ext uri="{BB962C8B-B14F-4D97-AF65-F5344CB8AC3E}">
        <p14:creationId xmlns:p14="http://schemas.microsoft.com/office/powerpoint/2010/main" val="14537399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alt und Diagramm">
    <p:spTree>
      <p:nvGrpSpPr>
        <p:cNvPr id="1" name=""/>
        <p:cNvGrpSpPr/>
        <p:nvPr/>
      </p:nvGrpSpPr>
      <p:grpSpPr>
        <a:xfrm>
          <a:off x="0" y="0"/>
          <a:ext cx="0" cy="0"/>
          <a:chOff x="0" y="0"/>
          <a:chExt cx="0" cy="0"/>
        </a:xfrm>
      </p:grpSpPr>
      <p:sp>
        <p:nvSpPr>
          <p:cNvPr id="12" name="Titel 11"/>
          <p:cNvSpPr>
            <a:spLocks noGrp="1"/>
          </p:cNvSpPr>
          <p:nvPr>
            <p:ph type="title"/>
          </p:nvPr>
        </p:nvSpPr>
        <p:spPr/>
        <p:txBody>
          <a:bodyPr/>
          <a:lstStyle/>
          <a:p>
            <a:r>
              <a:rPr lang="de-DE"/>
              <a:t>Mastertitelformat bearbeiten</a:t>
            </a:r>
          </a:p>
        </p:txBody>
      </p:sp>
      <p:sp>
        <p:nvSpPr>
          <p:cNvPr id="14" name="Inhaltsplatzhalter 3">
            <a:extLst>
              <a:ext uri="{FF2B5EF4-FFF2-40B4-BE49-F238E27FC236}">
                <a16:creationId xmlns:a16="http://schemas.microsoft.com/office/drawing/2014/main" id="{E15A0C07-9CEE-4EEA-A212-B30312C56CBD}"/>
              </a:ext>
            </a:extLst>
          </p:cNvPr>
          <p:cNvSpPr>
            <a:spLocks noGrp="1"/>
          </p:cNvSpPr>
          <p:nvPr>
            <p:ph sz="half" idx="2"/>
          </p:nvPr>
        </p:nvSpPr>
        <p:spPr>
          <a:xfrm>
            <a:off x="627665" y="1448035"/>
            <a:ext cx="6419275" cy="4867200"/>
          </a:xfrm>
        </p:spPr>
        <p:txBody>
          <a:bodyPr/>
          <a:lstStyle>
            <a:lvl1pPr>
              <a:defRPr sz="2400"/>
            </a:lvl1pPr>
            <a:lvl2pPr>
              <a:defRPr sz="2133"/>
            </a:lvl2pPr>
            <a:lvl3pPr>
              <a:defRPr sz="1867"/>
            </a:lvl3pPr>
            <a:lvl4pPr>
              <a:defRPr sz="2400"/>
            </a:lvl4pPr>
            <a:lvl5pPr>
              <a:defRPr sz="2400"/>
            </a:lvl5pPr>
            <a:lvl6pPr>
              <a:defRPr sz="2400"/>
            </a:lvl6pPr>
            <a:lvl7pPr>
              <a:defRPr sz="2400"/>
            </a:lvl7pPr>
            <a:lvl8pPr>
              <a:defRPr sz="2400"/>
            </a:lvl8pPr>
            <a:lvl9pPr>
              <a:defRPr sz="2400"/>
            </a:lvl9pPr>
          </a:lstStyle>
          <a:p>
            <a:pPr lvl="0"/>
            <a:r>
              <a:rPr lang="de-DE" dirty="0"/>
              <a:t>Mastertextformat bearbeiten</a:t>
            </a:r>
          </a:p>
          <a:p>
            <a:pPr lvl="1"/>
            <a:r>
              <a:rPr lang="de-DE" dirty="0"/>
              <a:t>Zweite Ebene</a:t>
            </a:r>
          </a:p>
          <a:p>
            <a:pPr lvl="2"/>
            <a:r>
              <a:rPr lang="de-DE" dirty="0"/>
              <a:t>Dritte Ebene</a:t>
            </a:r>
          </a:p>
        </p:txBody>
      </p:sp>
      <p:sp>
        <p:nvSpPr>
          <p:cNvPr id="3" name="Diagrammplatzhalter 2">
            <a:extLst>
              <a:ext uri="{FF2B5EF4-FFF2-40B4-BE49-F238E27FC236}">
                <a16:creationId xmlns:a16="http://schemas.microsoft.com/office/drawing/2014/main" id="{1EFA813B-80DB-4148-9183-8EB814A676D0}"/>
              </a:ext>
            </a:extLst>
          </p:cNvPr>
          <p:cNvSpPr>
            <a:spLocks noGrp="1"/>
          </p:cNvSpPr>
          <p:nvPr>
            <p:ph type="chart" sz="quarter" idx="10"/>
          </p:nvPr>
        </p:nvSpPr>
        <p:spPr>
          <a:xfrm>
            <a:off x="7248129" y="1448500"/>
            <a:ext cx="4319456" cy="4867200"/>
          </a:xfrm>
        </p:spPr>
        <p:txBody>
          <a:bodyPr/>
          <a:lstStyle>
            <a:lvl1pPr marL="0" indent="0">
              <a:buNone/>
              <a:defRPr/>
            </a:lvl1pPr>
          </a:lstStyle>
          <a:p>
            <a:endParaRPr lang="de-DE" dirty="0"/>
          </a:p>
        </p:txBody>
      </p:sp>
    </p:spTree>
    <p:extLst>
      <p:ext uri="{BB962C8B-B14F-4D97-AF65-F5344CB8AC3E}">
        <p14:creationId xmlns:p14="http://schemas.microsoft.com/office/powerpoint/2010/main" val="1494653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3FAD238-5C5D-468A-80B4-A8A685D480C4}"/>
              </a:ext>
            </a:extLst>
          </p:cNvPr>
          <p:cNvSpPr>
            <a:spLocks noGrp="1"/>
          </p:cNvSpPr>
          <p:nvPr>
            <p:ph type="title"/>
          </p:nvPr>
        </p:nvSpPr>
        <p:spPr>
          <a:xfrm>
            <a:off x="623392" y="356659"/>
            <a:ext cx="10945216" cy="630000"/>
          </a:xfrm>
        </p:spPr>
        <p:txBody>
          <a:bodyPr/>
          <a:lstStyle/>
          <a:p>
            <a:r>
              <a:rPr lang="de-DE"/>
              <a:t>Mastertitelformat bearbeiten</a:t>
            </a:r>
            <a:endParaRPr lang="de-DE" dirty="0"/>
          </a:p>
        </p:txBody>
      </p:sp>
      <p:sp>
        <p:nvSpPr>
          <p:cNvPr id="4" name="Bildplatzhalter 3">
            <a:extLst>
              <a:ext uri="{FF2B5EF4-FFF2-40B4-BE49-F238E27FC236}">
                <a16:creationId xmlns:a16="http://schemas.microsoft.com/office/drawing/2014/main" id="{3D278A98-C4D1-4C32-810D-C60FBAA0A261}"/>
              </a:ext>
            </a:extLst>
          </p:cNvPr>
          <p:cNvSpPr>
            <a:spLocks noGrp="1"/>
          </p:cNvSpPr>
          <p:nvPr>
            <p:ph type="pic" sz="quarter" idx="10"/>
          </p:nvPr>
        </p:nvSpPr>
        <p:spPr>
          <a:xfrm>
            <a:off x="623392" y="1440002"/>
            <a:ext cx="4224469" cy="4869316"/>
          </a:xfrm>
        </p:spPr>
        <p:txBody>
          <a:bodyPr/>
          <a:lstStyle>
            <a:lvl1pPr marL="0" indent="0">
              <a:buNone/>
              <a:defRPr/>
            </a:lvl1pPr>
          </a:lstStyle>
          <a:p>
            <a:endParaRPr lang="de-DE" dirty="0"/>
          </a:p>
        </p:txBody>
      </p:sp>
      <p:sp>
        <p:nvSpPr>
          <p:cNvPr id="14" name="Inhaltsplatzhalter 3">
            <a:extLst>
              <a:ext uri="{FF2B5EF4-FFF2-40B4-BE49-F238E27FC236}">
                <a16:creationId xmlns:a16="http://schemas.microsoft.com/office/drawing/2014/main" id="{F13246FD-4F07-4A8A-82EF-DED6E725373A}"/>
              </a:ext>
            </a:extLst>
          </p:cNvPr>
          <p:cNvSpPr>
            <a:spLocks noGrp="1"/>
          </p:cNvSpPr>
          <p:nvPr>
            <p:ph sz="half" idx="2"/>
          </p:nvPr>
        </p:nvSpPr>
        <p:spPr>
          <a:xfrm>
            <a:off x="5135893" y="1440002"/>
            <a:ext cx="6432715" cy="4869317"/>
          </a:xfrm>
        </p:spPr>
        <p:txBody>
          <a:bodyPr/>
          <a:lstStyle>
            <a:lvl1pPr>
              <a:defRPr sz="2400"/>
            </a:lvl1pPr>
            <a:lvl2pPr>
              <a:defRPr sz="2133"/>
            </a:lvl2pPr>
            <a:lvl3pPr>
              <a:defRPr sz="1867"/>
            </a:lvl3pPr>
            <a:lvl4pPr>
              <a:defRPr sz="2400"/>
            </a:lvl4pPr>
            <a:lvl5pPr>
              <a:defRPr sz="2400"/>
            </a:lvl5pPr>
            <a:lvl6pPr>
              <a:defRPr sz="2400"/>
            </a:lvl6pPr>
            <a:lvl7pPr>
              <a:defRPr sz="2400"/>
            </a:lvl7pPr>
            <a:lvl8pPr>
              <a:defRPr sz="2400"/>
            </a:lvl8pPr>
            <a:lvl9pPr>
              <a:defRPr sz="2400"/>
            </a:lvl9pPr>
          </a:lstStyle>
          <a:p>
            <a:pPr lvl="0"/>
            <a:r>
              <a:rPr lang="de-DE"/>
              <a:t>Mastertextformat bearbeiten</a:t>
            </a:r>
          </a:p>
          <a:p>
            <a:pPr lvl="1"/>
            <a:r>
              <a:rPr lang="de-DE"/>
              <a:t>Zweite Ebene</a:t>
            </a:r>
          </a:p>
          <a:p>
            <a:pPr lvl="2"/>
            <a:r>
              <a:rPr lang="de-DE"/>
              <a:t>Dritte Ebene</a:t>
            </a:r>
          </a:p>
        </p:txBody>
      </p:sp>
    </p:spTree>
    <p:extLst>
      <p:ext uri="{BB962C8B-B14F-4D97-AF65-F5344CB8AC3E}">
        <p14:creationId xmlns:p14="http://schemas.microsoft.com/office/powerpoint/2010/main" val="3127454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eere 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117B1-9D76-4B82-9A34-9B18C2935123}"/>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6514188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Screen | Text dark">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E798592-ABE5-4E66-97EE-45CF704E736A}"/>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solidFill>
                  <a:schemeClr val="bg1"/>
                </a:solidFill>
                <a:latin typeface="Arial" panose="020B0604020202020204" pitchFamily="34" charset="0"/>
                <a:cs typeface="Arial" panose="020B0604020202020204" pitchFamily="34" charset="0"/>
              </a:defRPr>
            </a:lvl1pPr>
          </a:lstStyle>
          <a:p>
            <a:r>
              <a:rPr lang="en-US"/>
              <a:t>Click to add title</a:t>
            </a:r>
          </a:p>
        </p:txBody>
      </p:sp>
      <p:pic>
        <p:nvPicPr>
          <p:cNvPr id="16" name="Picture 7" descr="A picture containing display&#10;&#10;Description automatically generated">
            <a:extLst>
              <a:ext uri="{FF2B5EF4-FFF2-40B4-BE49-F238E27FC236}">
                <a16:creationId xmlns:a16="http://schemas.microsoft.com/office/drawing/2014/main" id="{19A0578C-CD69-43AF-94A0-81799D236456}"/>
              </a:ext>
            </a:extLst>
          </p:cNvPr>
          <p:cNvPicPr>
            <a:picLocks noChangeAspect="1"/>
          </p:cNvPicPr>
          <p:nvPr userDrawn="1"/>
        </p:nvPicPr>
        <p:blipFill>
          <a:blip r:embed="rId2"/>
          <a:stretch>
            <a:fillRect/>
          </a:stretch>
        </p:blipFill>
        <p:spPr>
          <a:xfrm>
            <a:off x="-151655" y="1086891"/>
            <a:ext cx="7702210" cy="5795913"/>
          </a:xfrm>
          <a:prstGeom prst="rect">
            <a:avLst/>
          </a:prstGeom>
        </p:spPr>
      </p:pic>
      <p:sp>
        <p:nvSpPr>
          <p:cNvPr id="18" name="Picture Placeholder 2">
            <a:extLst>
              <a:ext uri="{FF2B5EF4-FFF2-40B4-BE49-F238E27FC236}">
                <a16:creationId xmlns:a16="http://schemas.microsoft.com/office/drawing/2014/main" id="{A5BFB2B7-346F-4C11-BEFC-BB68BDA5421E}"/>
              </a:ext>
            </a:extLst>
          </p:cNvPr>
          <p:cNvSpPr>
            <a:spLocks noGrp="1"/>
          </p:cNvSpPr>
          <p:nvPr>
            <p:ph type="pic" sz="quarter" idx="21" hasCustomPrompt="1"/>
          </p:nvPr>
        </p:nvSpPr>
        <p:spPr>
          <a:xfrm>
            <a:off x="1056445" y="1499629"/>
            <a:ext cx="5322252" cy="2997840"/>
          </a:xfrm>
          <a:prstGeom prst="rect">
            <a:avLst/>
          </a:prstGeom>
        </p:spPr>
        <p:txBody>
          <a:bodyPr anchor="ctr"/>
          <a:lstStyle>
            <a:lvl1pPr algn="ctr">
              <a:defRPr sz="1600">
                <a:solidFill>
                  <a:srgbClr val="FFFFFF"/>
                </a:solidFill>
                <a:latin typeface="Arial" panose="020B0604020202020204" pitchFamily="34" charset="0"/>
                <a:cs typeface="Arial" panose="020B0604020202020204" pitchFamily="34" charset="0"/>
              </a:defRPr>
            </a:lvl1pPr>
          </a:lstStyle>
          <a:p>
            <a:pPr lvl="0"/>
            <a:r>
              <a:rPr lang="en-GB" noProof="0"/>
              <a:t>Click to insert picture</a:t>
            </a:r>
          </a:p>
        </p:txBody>
      </p:sp>
      <p:sp>
        <p:nvSpPr>
          <p:cNvPr id="22" name="Content Placeholder 2">
            <a:extLst>
              <a:ext uri="{FF2B5EF4-FFF2-40B4-BE49-F238E27FC236}">
                <a16:creationId xmlns:a16="http://schemas.microsoft.com/office/drawing/2014/main" id="{300DCB65-6850-428B-A152-4999831DF4DC}"/>
              </a:ext>
            </a:extLst>
          </p:cNvPr>
          <p:cNvSpPr>
            <a:spLocks noGrp="1"/>
          </p:cNvSpPr>
          <p:nvPr>
            <p:ph sz="quarter" idx="22" hasCustomPrompt="1"/>
          </p:nvPr>
        </p:nvSpPr>
        <p:spPr>
          <a:xfrm>
            <a:off x="7127717" y="1422614"/>
            <a:ext cx="4336789" cy="3868558"/>
          </a:xfrm>
          <a:prstGeom prst="rect">
            <a:avLst/>
          </a:prstGeom>
        </p:spPr>
        <p:txBody>
          <a:bodyPr lIns="0" tIns="0" rIns="0" bIns="0"/>
          <a:lstStyle>
            <a:lvl1pPr marL="231752" indent="-231752">
              <a:spcBef>
                <a:spcPts val="5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1pPr>
            <a:lvl2pPr marL="465091" indent="-233340">
              <a:spcBef>
                <a:spcPts val="500"/>
              </a:spcBef>
              <a:defRPr sz="1600">
                <a:solidFill>
                  <a:schemeClr val="bg1"/>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latin typeface="Arial" panose="020B0604020202020204" pitchFamily="34" charset="0"/>
                <a:cs typeface="Arial" panose="020B0604020202020204" pitchFamily="34" charset="0"/>
              </a:defRPr>
            </a:lvl3pPr>
            <a:lvl4pPr marL="914309" indent="-231752">
              <a:spcBef>
                <a:spcPts val="500"/>
              </a:spcBef>
              <a:defRPr sz="1400">
                <a:solidFill>
                  <a:schemeClr val="bg1"/>
                </a:solidFill>
                <a:latin typeface="Arial" panose="020B0604020202020204" pitchFamily="34" charset="0"/>
                <a:cs typeface="Arial" panose="020B0604020202020204" pitchFamily="34" charset="0"/>
              </a:defRPr>
            </a:lvl4pPr>
            <a:lvl5pPr marL="1146060" indent="-231752">
              <a:spcBef>
                <a:spcPts val="500"/>
              </a:spcBef>
              <a:defRPr sz="1400">
                <a:solidFill>
                  <a:schemeClr val="bg1"/>
                </a:solidFill>
                <a:latin typeface="Arial" panose="020B0604020202020204" pitchFamily="34" charset="0"/>
                <a:cs typeface="Arial" panose="020B0604020202020204" pitchFamily="34" charset="0"/>
              </a:defRPr>
            </a:lvl5pPr>
          </a:lstStyle>
          <a:p>
            <a:pPr lvl="0"/>
            <a:r>
              <a:rPr lang="en-US"/>
              <a:t>Click to add text</a:t>
            </a:r>
          </a:p>
          <a:p>
            <a:pPr lvl="1"/>
            <a:r>
              <a:rPr lang="en-GB" noProof="0"/>
              <a:t>Second</a:t>
            </a:r>
            <a:r>
              <a:rPr lang="en-US"/>
              <a:t>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942B117C-BB93-47C5-A1E8-2744C155FB9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04523" y="6270526"/>
            <a:ext cx="1130807" cy="348629"/>
          </a:xfrm>
          <a:prstGeom prst="rect">
            <a:avLst/>
          </a:prstGeom>
        </p:spPr>
      </p:pic>
    </p:spTree>
    <p:extLst>
      <p:ext uri="{BB962C8B-B14F-4D97-AF65-F5344CB8AC3E}">
        <p14:creationId xmlns:p14="http://schemas.microsoft.com/office/powerpoint/2010/main" val="1750196859"/>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itle / Content / Video no logos">
    <p:bg>
      <p:bgPr>
        <a:gradFill>
          <a:gsLst>
            <a:gs pos="100000">
              <a:schemeClr val="tx1"/>
            </a:gs>
            <a:gs pos="9000">
              <a:schemeClr val="accent4"/>
            </a:gs>
          </a:gsLst>
          <a:lin ang="14400000" scaled="0"/>
        </a:gra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DE6D801-0970-A944-893E-ECB4C295E37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6775489"/>
            <a:ext cx="12192000" cy="82513"/>
          </a:xfrm>
          <a:prstGeom prst="rect">
            <a:avLst/>
          </a:prstGeom>
        </p:spPr>
      </p:pic>
      <p:sp>
        <p:nvSpPr>
          <p:cNvPr id="5" name="Title 1">
            <a:extLst>
              <a:ext uri="{FF2B5EF4-FFF2-40B4-BE49-F238E27FC236}">
                <a16:creationId xmlns:a16="http://schemas.microsoft.com/office/drawing/2014/main" id="{84293AC6-08A0-4DCC-9DA3-45E0B6B3E21D}"/>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solidFill>
                  <a:srgbClr val="FFFFFF"/>
                </a:solidFill>
                <a:latin typeface="Arial" panose="020B0604020202020204" pitchFamily="34" charset="0"/>
                <a:cs typeface="Arial" panose="020B0604020202020204" pitchFamily="34" charset="0"/>
              </a:defRPr>
            </a:lvl1pPr>
          </a:lstStyle>
          <a:p>
            <a:r>
              <a:rPr lang="en-US"/>
              <a:t>Click to add title</a:t>
            </a:r>
          </a:p>
        </p:txBody>
      </p:sp>
      <p:sp>
        <p:nvSpPr>
          <p:cNvPr id="7" name="Text Placeholder 2">
            <a:extLst>
              <a:ext uri="{FF2B5EF4-FFF2-40B4-BE49-F238E27FC236}">
                <a16:creationId xmlns:a16="http://schemas.microsoft.com/office/drawing/2014/main" id="{3B3F3150-1FB4-4090-A381-5AB771D94705}"/>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FFFFFF"/>
                </a:solidFill>
                <a:latin typeface="Arial" panose="020B0604020202020204" pitchFamily="34" charset="0"/>
                <a:cs typeface="Arial" panose="020B0604020202020204" pitchFamily="34" charset="0"/>
              </a:defRPr>
            </a:lvl1pPr>
          </a:lstStyle>
          <a:p>
            <a:pPr lvl="0"/>
            <a:r>
              <a:rPr lang="en-US"/>
              <a:t>Click to add sub-title</a:t>
            </a:r>
            <a:endParaRPr lang="en-GB"/>
          </a:p>
        </p:txBody>
      </p:sp>
      <p:sp>
        <p:nvSpPr>
          <p:cNvPr id="8" name="Content Placeholder 2">
            <a:extLst>
              <a:ext uri="{FF2B5EF4-FFF2-40B4-BE49-F238E27FC236}">
                <a16:creationId xmlns:a16="http://schemas.microsoft.com/office/drawing/2014/main" id="{AB038D1F-D3C1-4732-928E-6B2BE5A6788F}"/>
              </a:ext>
            </a:extLst>
          </p:cNvPr>
          <p:cNvSpPr>
            <a:spLocks noGrp="1"/>
          </p:cNvSpPr>
          <p:nvPr>
            <p:ph sz="quarter" idx="21" hasCustomPrompt="1"/>
          </p:nvPr>
        </p:nvSpPr>
        <p:spPr>
          <a:xfrm>
            <a:off x="609015" y="1828128"/>
            <a:ext cx="10973386" cy="3769735"/>
          </a:xfrm>
          <a:prstGeom prst="rect">
            <a:avLst/>
          </a:prstGeom>
        </p:spPr>
        <p:txBody>
          <a:bodyPr lIns="0" tIns="0" rIns="0" bIns="0"/>
          <a:lstStyle>
            <a:lvl1pPr marL="231752" indent="-231752">
              <a:spcBef>
                <a:spcPts val="5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1pPr>
            <a:lvl2pPr marL="465091" indent="-233340">
              <a:spcBef>
                <a:spcPts val="500"/>
              </a:spcBef>
              <a:defRPr sz="1600">
                <a:solidFill>
                  <a:schemeClr val="bg1"/>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latin typeface="Arial" panose="020B0604020202020204" pitchFamily="34" charset="0"/>
                <a:cs typeface="Arial" panose="020B0604020202020204" pitchFamily="34" charset="0"/>
              </a:defRPr>
            </a:lvl3pPr>
            <a:lvl4pPr marL="914309" indent="-231752">
              <a:spcBef>
                <a:spcPts val="500"/>
              </a:spcBef>
              <a:defRPr sz="1400">
                <a:solidFill>
                  <a:schemeClr val="bg1"/>
                </a:solidFill>
                <a:latin typeface="Arial" panose="020B0604020202020204" pitchFamily="34" charset="0"/>
                <a:cs typeface="Arial" panose="020B0604020202020204" pitchFamily="34" charset="0"/>
              </a:defRPr>
            </a:lvl4pPr>
            <a:lvl5pPr marL="1146060" indent="-231752">
              <a:spcBef>
                <a:spcPts val="500"/>
              </a:spcBef>
              <a:defRPr sz="1400">
                <a:solidFill>
                  <a:schemeClr val="bg1"/>
                </a:solidFill>
                <a:latin typeface="Arial" panose="020B0604020202020204" pitchFamily="34" charset="0"/>
                <a:cs typeface="Arial" panose="020B0604020202020204" pitchFamily="34" charset="0"/>
              </a:defRPr>
            </a:lvl5pPr>
          </a:lstStyle>
          <a:p>
            <a:pPr lvl="0"/>
            <a:r>
              <a:rPr lang="en-US"/>
              <a:t>Click to add text</a:t>
            </a:r>
          </a:p>
          <a:p>
            <a:pPr lvl="1"/>
            <a:r>
              <a:rPr lang="en-GB" noProof="0"/>
              <a:t>Second</a:t>
            </a:r>
            <a:r>
              <a:rPr lang="en-US"/>
              <a:t>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C9DF27F1-695A-4BA2-BD64-33867D78CD2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04523" y="6270526"/>
            <a:ext cx="1130807" cy="348629"/>
          </a:xfrm>
          <a:prstGeom prst="rect">
            <a:avLst/>
          </a:prstGeom>
        </p:spPr>
      </p:pic>
    </p:spTree>
    <p:extLst>
      <p:ext uri="{BB962C8B-B14F-4D97-AF65-F5344CB8AC3E}">
        <p14:creationId xmlns:p14="http://schemas.microsoft.com/office/powerpoint/2010/main" val="30507744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_Title / Content / Video ">
    <p:bg>
      <p:bgPr>
        <a:gradFill>
          <a:gsLst>
            <a:gs pos="100000">
              <a:schemeClr val="tx1"/>
            </a:gs>
            <a:gs pos="9000">
              <a:schemeClr val="accent4"/>
            </a:gs>
          </a:gsLst>
          <a:lin ang="14400000" scaled="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04523" y="6270526"/>
            <a:ext cx="1130807" cy="348629"/>
          </a:xfrm>
          <a:prstGeom prst="rect">
            <a:avLst/>
          </a:prstGeom>
        </p:spPr>
      </p:pic>
      <p:pic>
        <p:nvPicPr>
          <p:cNvPr id="13" name="Picture 12">
            <a:extLst>
              <a:ext uri="{FF2B5EF4-FFF2-40B4-BE49-F238E27FC236}">
                <a16:creationId xmlns:a16="http://schemas.microsoft.com/office/drawing/2014/main" id="{9DE6D801-0970-A944-893E-ECB4C295E379}"/>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1" y="6775489"/>
            <a:ext cx="12192000" cy="82513"/>
          </a:xfrm>
          <a:prstGeom prst="rect">
            <a:avLst/>
          </a:prstGeom>
        </p:spPr>
      </p:pic>
      <p:sp>
        <p:nvSpPr>
          <p:cNvPr id="5" name="Title 1">
            <a:extLst>
              <a:ext uri="{FF2B5EF4-FFF2-40B4-BE49-F238E27FC236}">
                <a16:creationId xmlns:a16="http://schemas.microsoft.com/office/drawing/2014/main" id="{84293AC6-08A0-4DCC-9DA3-45E0B6B3E21D}"/>
              </a:ext>
            </a:extLst>
          </p:cNvPr>
          <p:cNvSpPr>
            <a:spLocks noGrp="1"/>
          </p:cNvSpPr>
          <p:nvPr>
            <p:ph type="title" hasCustomPrompt="1"/>
          </p:nvPr>
        </p:nvSpPr>
        <p:spPr>
          <a:xfrm>
            <a:off x="609601" y="609602"/>
            <a:ext cx="4534485" cy="410233"/>
          </a:xfrm>
          <a:prstGeom prst="rect">
            <a:avLst/>
          </a:prstGeom>
        </p:spPr>
        <p:txBody>
          <a:bodyPr lIns="0" tIns="0" rIns="0" bIns="0" anchor="t">
            <a:noAutofit/>
          </a:bodyPr>
          <a:lstStyle>
            <a:lvl1pPr>
              <a:defRPr sz="2400" b="1" i="0">
                <a:solidFill>
                  <a:srgbClr val="FFFFFF"/>
                </a:solidFill>
                <a:latin typeface="Arial" panose="020B0604020202020204" pitchFamily="34" charset="0"/>
                <a:cs typeface="Arial" panose="020B0604020202020204" pitchFamily="34" charset="0"/>
              </a:defRPr>
            </a:lvl1pPr>
          </a:lstStyle>
          <a:p>
            <a:r>
              <a:rPr lang="en-US"/>
              <a:t>Click to add title</a:t>
            </a:r>
          </a:p>
        </p:txBody>
      </p:sp>
      <p:sp>
        <p:nvSpPr>
          <p:cNvPr id="7" name="Text Placeholder 2">
            <a:extLst>
              <a:ext uri="{FF2B5EF4-FFF2-40B4-BE49-F238E27FC236}">
                <a16:creationId xmlns:a16="http://schemas.microsoft.com/office/drawing/2014/main" id="{3B3F3150-1FB4-4090-A381-5AB771D94705}"/>
              </a:ext>
            </a:extLst>
          </p:cNvPr>
          <p:cNvSpPr>
            <a:spLocks noGrp="1"/>
          </p:cNvSpPr>
          <p:nvPr>
            <p:ph type="body" sz="quarter" idx="20" hasCustomPrompt="1"/>
          </p:nvPr>
        </p:nvSpPr>
        <p:spPr>
          <a:xfrm>
            <a:off x="609602" y="1019833"/>
            <a:ext cx="4534485" cy="369332"/>
          </a:xfrm>
          <a:prstGeom prst="rect">
            <a:avLst/>
          </a:prstGeom>
        </p:spPr>
        <p:txBody>
          <a:bodyPr wrap="square" lIns="0" rIns="0">
            <a:spAutoFit/>
          </a:bodyPr>
          <a:lstStyle>
            <a:lvl1pPr marL="0" indent="0">
              <a:buNone/>
              <a:defRPr sz="2000">
                <a:solidFill>
                  <a:srgbClr val="FFFFFF"/>
                </a:solidFill>
                <a:latin typeface="Arial" panose="020B0604020202020204" pitchFamily="34" charset="0"/>
                <a:cs typeface="Arial" panose="020B0604020202020204" pitchFamily="34" charset="0"/>
              </a:defRPr>
            </a:lvl1pPr>
          </a:lstStyle>
          <a:p>
            <a:pPr lvl="0"/>
            <a:r>
              <a:rPr lang="en-US"/>
              <a:t>Click to add sub-title</a:t>
            </a:r>
            <a:endParaRPr lang="en-GB"/>
          </a:p>
        </p:txBody>
      </p:sp>
      <p:sp>
        <p:nvSpPr>
          <p:cNvPr id="8" name="Content Placeholder 2">
            <a:extLst>
              <a:ext uri="{FF2B5EF4-FFF2-40B4-BE49-F238E27FC236}">
                <a16:creationId xmlns:a16="http://schemas.microsoft.com/office/drawing/2014/main" id="{AB038D1F-D3C1-4732-928E-6B2BE5A6788F}"/>
              </a:ext>
            </a:extLst>
          </p:cNvPr>
          <p:cNvSpPr>
            <a:spLocks noGrp="1"/>
          </p:cNvSpPr>
          <p:nvPr>
            <p:ph sz="quarter" idx="21" hasCustomPrompt="1"/>
          </p:nvPr>
        </p:nvSpPr>
        <p:spPr>
          <a:xfrm>
            <a:off x="609015" y="1828128"/>
            <a:ext cx="10973386" cy="3769735"/>
          </a:xfrm>
          <a:prstGeom prst="rect">
            <a:avLst/>
          </a:prstGeom>
        </p:spPr>
        <p:txBody>
          <a:bodyPr lIns="0" tIns="0" rIns="0" bIns="0"/>
          <a:lstStyle>
            <a:lvl1pPr marL="231752" indent="-231752">
              <a:spcBef>
                <a:spcPts val="5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1pPr>
            <a:lvl2pPr marL="465091" indent="-233340">
              <a:spcBef>
                <a:spcPts val="500"/>
              </a:spcBef>
              <a:defRPr sz="1600">
                <a:solidFill>
                  <a:schemeClr val="bg1"/>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latin typeface="Arial" panose="020B0604020202020204" pitchFamily="34" charset="0"/>
                <a:cs typeface="Arial" panose="020B0604020202020204" pitchFamily="34" charset="0"/>
              </a:defRPr>
            </a:lvl3pPr>
            <a:lvl4pPr marL="914309" indent="-231752">
              <a:spcBef>
                <a:spcPts val="500"/>
              </a:spcBef>
              <a:defRPr sz="1400">
                <a:solidFill>
                  <a:schemeClr val="bg1"/>
                </a:solidFill>
                <a:latin typeface="Arial" panose="020B0604020202020204" pitchFamily="34" charset="0"/>
                <a:cs typeface="Arial" panose="020B0604020202020204" pitchFamily="34" charset="0"/>
              </a:defRPr>
            </a:lvl4pPr>
            <a:lvl5pPr marL="1146060" indent="-231752">
              <a:spcBef>
                <a:spcPts val="500"/>
              </a:spcBef>
              <a:defRPr sz="1400">
                <a:solidFill>
                  <a:schemeClr val="bg1"/>
                </a:solidFill>
                <a:latin typeface="Arial" panose="020B0604020202020204" pitchFamily="34" charset="0"/>
                <a:cs typeface="Arial" panose="020B0604020202020204" pitchFamily="34" charset="0"/>
              </a:defRPr>
            </a:lvl5pPr>
          </a:lstStyle>
          <a:p>
            <a:pPr lvl="0"/>
            <a:r>
              <a:rPr lang="en-US"/>
              <a:t>Click to add text</a:t>
            </a:r>
          </a:p>
          <a:p>
            <a:pPr lvl="1"/>
            <a:r>
              <a:rPr lang="en-GB" noProof="0"/>
              <a:t>Second</a:t>
            </a:r>
            <a:r>
              <a:rPr lang="en-US"/>
              <a:t> level</a:t>
            </a:r>
          </a:p>
          <a:p>
            <a:pPr lvl="2"/>
            <a:r>
              <a:rPr lang="en-US"/>
              <a:t>Third level</a:t>
            </a:r>
          </a:p>
          <a:p>
            <a:pPr lvl="3"/>
            <a:r>
              <a:rPr lang="en-US"/>
              <a:t>Fourth level</a:t>
            </a:r>
          </a:p>
          <a:p>
            <a:pPr lvl="4"/>
            <a:r>
              <a:rPr lang="en-US"/>
              <a:t>Fifth level</a:t>
            </a:r>
          </a:p>
        </p:txBody>
      </p:sp>
      <p:sp>
        <p:nvSpPr>
          <p:cNvPr id="9" name="Picture Placeholder 16">
            <a:extLst>
              <a:ext uri="{FF2B5EF4-FFF2-40B4-BE49-F238E27FC236}">
                <a16:creationId xmlns:a16="http://schemas.microsoft.com/office/drawing/2014/main" id="{B4B2D73C-9301-4A07-B38B-D01940615943}"/>
              </a:ext>
            </a:extLst>
          </p:cNvPr>
          <p:cNvSpPr>
            <a:spLocks noGrp="1"/>
          </p:cNvSpPr>
          <p:nvPr>
            <p:ph type="pic" sz="quarter" idx="12" hasCustomPrompt="1"/>
          </p:nvPr>
        </p:nvSpPr>
        <p:spPr>
          <a:xfrm flipH="1">
            <a:off x="4992823" y="1"/>
            <a:ext cx="7199178" cy="6860779"/>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 name="connsiteX0" fmla="*/ 0 w 7999584"/>
              <a:gd name="connsiteY0" fmla="*/ 0 h 6860633"/>
              <a:gd name="connsiteX1" fmla="*/ 7999584 w 7999584"/>
              <a:gd name="connsiteY1" fmla="*/ 0 h 6860633"/>
              <a:gd name="connsiteX2" fmla="*/ 5336493 w 7999584"/>
              <a:gd name="connsiteY2" fmla="*/ 6860633 h 6860633"/>
              <a:gd name="connsiteX3" fmla="*/ 0 w 7999584"/>
              <a:gd name="connsiteY3" fmla="*/ 6858000 h 6860633"/>
              <a:gd name="connsiteX4" fmla="*/ 0 w 7999584"/>
              <a:gd name="connsiteY4" fmla="*/ 0 h 6860633"/>
              <a:gd name="connsiteX0" fmla="*/ 0 w 7999584"/>
              <a:gd name="connsiteY0" fmla="*/ 0 h 6858000"/>
              <a:gd name="connsiteX1" fmla="*/ 7999584 w 7999584"/>
              <a:gd name="connsiteY1" fmla="*/ 0 h 6858000"/>
              <a:gd name="connsiteX2" fmla="*/ 4997805 w 7999584"/>
              <a:gd name="connsiteY2" fmla="*/ 6851254 h 6858000"/>
              <a:gd name="connsiteX3" fmla="*/ 0 w 7999584"/>
              <a:gd name="connsiteY3" fmla="*/ 6858000 h 6858000"/>
              <a:gd name="connsiteX4" fmla="*/ 0 w 7999584"/>
              <a:gd name="connsiteY4" fmla="*/ 0 h 6858000"/>
              <a:gd name="connsiteX0" fmla="*/ 0 w 7999584"/>
              <a:gd name="connsiteY0" fmla="*/ 0 h 6860779"/>
              <a:gd name="connsiteX1" fmla="*/ 7999584 w 7999584"/>
              <a:gd name="connsiteY1" fmla="*/ 0 h 6860779"/>
              <a:gd name="connsiteX2" fmla="*/ 4992514 w 7999584"/>
              <a:gd name="connsiteY2" fmla="*/ 6860779 h 6860779"/>
              <a:gd name="connsiteX3" fmla="*/ 0 w 7999584"/>
              <a:gd name="connsiteY3" fmla="*/ 6858000 h 6860779"/>
              <a:gd name="connsiteX4" fmla="*/ 0 w 7999584"/>
              <a:gd name="connsiteY4" fmla="*/ 0 h 6860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584" h="6860779">
                <a:moveTo>
                  <a:pt x="0" y="0"/>
                </a:moveTo>
                <a:lnTo>
                  <a:pt x="7999584" y="0"/>
                </a:lnTo>
                <a:lnTo>
                  <a:pt x="4992514" y="6860779"/>
                </a:lnTo>
                <a:lnTo>
                  <a:pt x="0" y="6858000"/>
                </a:lnTo>
                <a:lnTo>
                  <a:pt x="0" y="0"/>
                </a:lnTo>
                <a:close/>
              </a:path>
            </a:pathLst>
          </a:custGeom>
          <a:solidFill>
            <a:schemeClr val="bg1">
              <a:alpha val="8000"/>
            </a:schemeClr>
          </a:solidFill>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defRPr>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Tree>
    <p:extLst>
      <p:ext uri="{BB962C8B-B14F-4D97-AF65-F5344CB8AC3E}">
        <p14:creationId xmlns:p14="http://schemas.microsoft.com/office/powerpoint/2010/main" val="21319710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genda_Dark">
    <p:bg>
      <p:bgPr>
        <a:gradFill>
          <a:gsLst>
            <a:gs pos="100000">
              <a:schemeClr val="tx1"/>
            </a:gs>
            <a:gs pos="9000">
              <a:schemeClr val="accent4"/>
            </a:gs>
          </a:gsLst>
          <a:lin ang="14400000" scaled="0"/>
        </a:gra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DE6D801-0970-A944-893E-ECB4C295E37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6775489"/>
            <a:ext cx="12192000" cy="82513"/>
          </a:xfrm>
          <a:prstGeom prst="rect">
            <a:avLst/>
          </a:prstGeom>
        </p:spPr>
      </p:pic>
      <p:sp>
        <p:nvSpPr>
          <p:cNvPr id="9" name="Title 1">
            <a:extLst>
              <a:ext uri="{FF2B5EF4-FFF2-40B4-BE49-F238E27FC236}">
                <a16:creationId xmlns:a16="http://schemas.microsoft.com/office/drawing/2014/main" id="{C555689C-BC21-45EB-8CC4-37DD9441C87E}"/>
              </a:ext>
            </a:extLst>
          </p:cNvPr>
          <p:cNvSpPr>
            <a:spLocks noGrp="1"/>
          </p:cNvSpPr>
          <p:nvPr>
            <p:ph type="title" hasCustomPrompt="1"/>
          </p:nvPr>
        </p:nvSpPr>
        <p:spPr>
          <a:xfrm>
            <a:off x="609600" y="609602"/>
            <a:ext cx="10974018" cy="410233"/>
          </a:xfrm>
          <a:prstGeom prst="rect">
            <a:avLst/>
          </a:prstGeom>
        </p:spPr>
        <p:txBody>
          <a:bodyPr lIns="0" tIns="0" rIns="0" bIns="0" anchor="t">
            <a:noAutofit/>
          </a:bodyPr>
          <a:lstStyle>
            <a:lvl1pPr>
              <a:defRPr lang="en-US" sz="2400" b="1" dirty="0">
                <a:solidFill>
                  <a:srgbClr val="FFFFFF"/>
                </a:solidFill>
                <a:latin typeface="Arial" panose="020B0604020202020204" pitchFamily="34" charset="0"/>
                <a:cs typeface="Arial" panose="020B0604020202020204" pitchFamily="34" charset="0"/>
              </a:defRPr>
            </a:lvl1pPr>
          </a:lstStyle>
          <a:p>
            <a:pPr lvl="0"/>
            <a:r>
              <a:rPr lang="en-GB" noProof="0"/>
              <a:t>Click to add title</a:t>
            </a:r>
          </a:p>
        </p:txBody>
      </p:sp>
      <p:sp>
        <p:nvSpPr>
          <p:cNvPr id="10" name="Content Placeholder 2">
            <a:extLst>
              <a:ext uri="{FF2B5EF4-FFF2-40B4-BE49-F238E27FC236}">
                <a16:creationId xmlns:a16="http://schemas.microsoft.com/office/drawing/2014/main" id="{FFB4AF1F-9795-41A9-9DE9-4DB685AD8A71}"/>
              </a:ext>
            </a:extLst>
          </p:cNvPr>
          <p:cNvSpPr>
            <a:spLocks noGrp="1"/>
          </p:cNvSpPr>
          <p:nvPr>
            <p:ph sz="quarter" idx="24" hasCustomPrompt="1"/>
          </p:nvPr>
        </p:nvSpPr>
        <p:spPr>
          <a:xfrm>
            <a:off x="609601" y="3051019"/>
            <a:ext cx="2002536" cy="2695027"/>
          </a:xfrm>
          <a:prstGeom prst="rect">
            <a:avLst/>
          </a:prstGeom>
        </p:spPr>
        <p:txBody>
          <a:bodyPr lIns="0" tIns="0" rIns="0" bIns="0"/>
          <a:lstStyle>
            <a:lvl1pPr marL="231752" indent="-231752">
              <a:spcBef>
                <a:spcPts val="500"/>
              </a:spcBef>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091" indent="-233340">
              <a:spcBef>
                <a:spcPts val="500"/>
              </a:spcBef>
              <a:defRPr sz="1200">
                <a:solidFill>
                  <a:srgbClr val="FFFFFF"/>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309" indent="-231752">
              <a:spcBef>
                <a:spcPts val="500"/>
              </a:spcBef>
              <a:defRPr sz="1100">
                <a:solidFill>
                  <a:srgbClr val="FFFFFF"/>
                </a:solidFill>
                <a:latin typeface="Arial" panose="020B0604020202020204" pitchFamily="34" charset="0"/>
                <a:cs typeface="Arial" panose="020B0604020202020204" pitchFamily="34" charset="0"/>
              </a:defRPr>
            </a:lvl4pPr>
            <a:lvl5pPr marL="1146060" indent="-231752">
              <a:spcBef>
                <a:spcPts val="500"/>
              </a:spcBef>
              <a:defRPr sz="1100">
                <a:solidFill>
                  <a:srgbClr val="FFFFFF"/>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Content Placeholder 2">
            <a:extLst>
              <a:ext uri="{FF2B5EF4-FFF2-40B4-BE49-F238E27FC236}">
                <a16:creationId xmlns:a16="http://schemas.microsoft.com/office/drawing/2014/main" id="{EDCDDB51-C1BF-4E26-BE18-52FA08142D77}"/>
              </a:ext>
            </a:extLst>
          </p:cNvPr>
          <p:cNvSpPr>
            <a:spLocks noGrp="1"/>
          </p:cNvSpPr>
          <p:nvPr>
            <p:ph sz="quarter" idx="25" hasCustomPrompt="1"/>
          </p:nvPr>
        </p:nvSpPr>
        <p:spPr>
          <a:xfrm>
            <a:off x="2852472" y="3051019"/>
            <a:ext cx="2002536" cy="2695027"/>
          </a:xfrm>
          <a:prstGeom prst="rect">
            <a:avLst/>
          </a:prstGeom>
        </p:spPr>
        <p:txBody>
          <a:bodyPr lIns="0" tIns="0" rIns="0" bIns="0"/>
          <a:lstStyle>
            <a:lvl1pPr marL="231752" indent="-231752">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091" indent="-233340">
              <a:defRPr sz="1200">
                <a:solidFill>
                  <a:srgbClr val="FFFFFF"/>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309" indent="-231752">
              <a:defRPr sz="1100">
                <a:solidFill>
                  <a:srgbClr val="FFFFFF"/>
                </a:solidFill>
                <a:latin typeface="Arial" panose="020B0604020202020204" pitchFamily="34" charset="0"/>
                <a:cs typeface="Arial" panose="020B0604020202020204" pitchFamily="34" charset="0"/>
              </a:defRPr>
            </a:lvl4pPr>
            <a:lvl5pPr marL="1146060" indent="-231752">
              <a:defRPr sz="1100">
                <a:solidFill>
                  <a:srgbClr val="FFFFFF"/>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2" name="Content Placeholder 2">
            <a:extLst>
              <a:ext uri="{FF2B5EF4-FFF2-40B4-BE49-F238E27FC236}">
                <a16:creationId xmlns:a16="http://schemas.microsoft.com/office/drawing/2014/main" id="{23AE9459-A623-423A-9D5F-F15AF63DDF36}"/>
              </a:ext>
            </a:extLst>
          </p:cNvPr>
          <p:cNvSpPr>
            <a:spLocks noGrp="1"/>
          </p:cNvSpPr>
          <p:nvPr>
            <p:ph sz="quarter" idx="26" hasCustomPrompt="1"/>
          </p:nvPr>
        </p:nvSpPr>
        <p:spPr>
          <a:xfrm>
            <a:off x="5095343" y="3051019"/>
            <a:ext cx="2002536" cy="2695027"/>
          </a:xfrm>
          <a:prstGeom prst="rect">
            <a:avLst/>
          </a:prstGeom>
        </p:spPr>
        <p:txBody>
          <a:bodyPr lIns="0" tIns="0" rIns="0" bIns="0"/>
          <a:lstStyle>
            <a:lvl1pPr marL="231752" indent="-231752">
              <a:spcBef>
                <a:spcPts val="500"/>
              </a:spcBef>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091" indent="-233340">
              <a:spcBef>
                <a:spcPts val="500"/>
              </a:spcBef>
              <a:defRPr sz="1200">
                <a:solidFill>
                  <a:srgbClr val="FFFFFF"/>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309" indent="-231752">
              <a:spcBef>
                <a:spcPts val="500"/>
              </a:spcBef>
              <a:defRPr sz="1100">
                <a:solidFill>
                  <a:srgbClr val="FFFFFF"/>
                </a:solidFill>
                <a:latin typeface="Arial" panose="020B0604020202020204" pitchFamily="34" charset="0"/>
                <a:cs typeface="Arial" panose="020B0604020202020204" pitchFamily="34" charset="0"/>
              </a:defRPr>
            </a:lvl4pPr>
            <a:lvl5pPr marL="1146060" indent="-231752">
              <a:spcBef>
                <a:spcPts val="500"/>
              </a:spcBef>
              <a:defRPr sz="1100">
                <a:solidFill>
                  <a:srgbClr val="FFFFFF"/>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4" name="Content Placeholder 2">
            <a:extLst>
              <a:ext uri="{FF2B5EF4-FFF2-40B4-BE49-F238E27FC236}">
                <a16:creationId xmlns:a16="http://schemas.microsoft.com/office/drawing/2014/main" id="{46FEBAA5-7946-4578-8BE2-D7CFC90FC3D5}"/>
              </a:ext>
            </a:extLst>
          </p:cNvPr>
          <p:cNvSpPr>
            <a:spLocks noGrp="1"/>
          </p:cNvSpPr>
          <p:nvPr>
            <p:ph sz="quarter" idx="27" hasCustomPrompt="1"/>
          </p:nvPr>
        </p:nvSpPr>
        <p:spPr>
          <a:xfrm>
            <a:off x="7338214" y="3051019"/>
            <a:ext cx="2002536" cy="2695027"/>
          </a:xfrm>
          <a:prstGeom prst="rect">
            <a:avLst/>
          </a:prstGeom>
        </p:spPr>
        <p:txBody>
          <a:bodyPr lIns="0" tIns="0" rIns="0" bIns="0"/>
          <a:lstStyle>
            <a:lvl1pPr marL="231752" indent="-231752">
              <a:spcBef>
                <a:spcPts val="500"/>
              </a:spcBef>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091" indent="-233340">
              <a:spcBef>
                <a:spcPts val="500"/>
              </a:spcBef>
              <a:defRPr sz="1200">
                <a:solidFill>
                  <a:srgbClr val="FFFFFF"/>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309" indent="-231752">
              <a:spcBef>
                <a:spcPts val="500"/>
              </a:spcBef>
              <a:defRPr sz="1100">
                <a:solidFill>
                  <a:srgbClr val="FFFFFF"/>
                </a:solidFill>
                <a:latin typeface="Arial" panose="020B0604020202020204" pitchFamily="34" charset="0"/>
                <a:cs typeface="Arial" panose="020B0604020202020204" pitchFamily="34" charset="0"/>
              </a:defRPr>
            </a:lvl4pPr>
            <a:lvl5pPr marL="1146060" indent="-231752">
              <a:spcBef>
                <a:spcPts val="500"/>
              </a:spcBef>
              <a:defRPr sz="1100">
                <a:solidFill>
                  <a:srgbClr val="FFFFFF"/>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5" name="Content Placeholder 2">
            <a:extLst>
              <a:ext uri="{FF2B5EF4-FFF2-40B4-BE49-F238E27FC236}">
                <a16:creationId xmlns:a16="http://schemas.microsoft.com/office/drawing/2014/main" id="{2F191E11-340B-4B8F-84BE-71E5154491CE}"/>
              </a:ext>
            </a:extLst>
          </p:cNvPr>
          <p:cNvSpPr>
            <a:spLocks noGrp="1"/>
          </p:cNvSpPr>
          <p:nvPr>
            <p:ph sz="quarter" idx="28" hasCustomPrompt="1"/>
          </p:nvPr>
        </p:nvSpPr>
        <p:spPr>
          <a:xfrm>
            <a:off x="9581082" y="3051019"/>
            <a:ext cx="2002536" cy="2695027"/>
          </a:xfrm>
          <a:prstGeom prst="rect">
            <a:avLst/>
          </a:prstGeom>
        </p:spPr>
        <p:txBody>
          <a:bodyPr lIns="0" tIns="0" rIns="0" bIns="0"/>
          <a:lstStyle>
            <a:lvl1pPr marL="231752" indent="-231752">
              <a:spcBef>
                <a:spcPts val="500"/>
              </a:spcBef>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091" indent="-233340">
              <a:spcBef>
                <a:spcPts val="500"/>
              </a:spcBef>
              <a:defRPr sz="1200">
                <a:solidFill>
                  <a:srgbClr val="FFFFFF"/>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309" indent="-231752">
              <a:spcBef>
                <a:spcPts val="500"/>
              </a:spcBef>
              <a:defRPr sz="1100">
                <a:solidFill>
                  <a:srgbClr val="FFFFFF"/>
                </a:solidFill>
                <a:latin typeface="Arial" panose="020B0604020202020204" pitchFamily="34" charset="0"/>
                <a:cs typeface="Arial" panose="020B0604020202020204" pitchFamily="34" charset="0"/>
              </a:defRPr>
            </a:lvl4pPr>
            <a:lvl5pPr marL="1146060" indent="-231752">
              <a:spcBef>
                <a:spcPts val="500"/>
              </a:spcBef>
              <a:defRPr sz="1100">
                <a:solidFill>
                  <a:srgbClr val="FFFFFF"/>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Text Placeholder 2">
            <a:extLst>
              <a:ext uri="{FF2B5EF4-FFF2-40B4-BE49-F238E27FC236}">
                <a16:creationId xmlns:a16="http://schemas.microsoft.com/office/drawing/2014/main" id="{4D40B79F-14B4-41A1-A53D-76B2EF18E8DF}"/>
              </a:ext>
            </a:extLst>
          </p:cNvPr>
          <p:cNvSpPr>
            <a:spLocks noGrp="1"/>
          </p:cNvSpPr>
          <p:nvPr>
            <p:ph type="body" sz="quarter" idx="29"/>
          </p:nvPr>
        </p:nvSpPr>
        <p:spPr>
          <a:xfrm>
            <a:off x="609600" y="2313188"/>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GB" noProof="0"/>
          </a:p>
        </p:txBody>
      </p:sp>
      <p:sp>
        <p:nvSpPr>
          <p:cNvPr id="17" name="Text Placeholder 2">
            <a:extLst>
              <a:ext uri="{FF2B5EF4-FFF2-40B4-BE49-F238E27FC236}">
                <a16:creationId xmlns:a16="http://schemas.microsoft.com/office/drawing/2014/main" id="{C8FBB519-CCC7-4DEC-908E-18AEA4AADC49}"/>
              </a:ext>
            </a:extLst>
          </p:cNvPr>
          <p:cNvSpPr>
            <a:spLocks noGrp="1"/>
          </p:cNvSpPr>
          <p:nvPr>
            <p:ph type="body" sz="quarter" idx="30"/>
          </p:nvPr>
        </p:nvSpPr>
        <p:spPr>
          <a:xfrm>
            <a:off x="2852471" y="2313188"/>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GB" noProof="0"/>
          </a:p>
        </p:txBody>
      </p:sp>
      <p:sp>
        <p:nvSpPr>
          <p:cNvPr id="18" name="Text Placeholder 2">
            <a:extLst>
              <a:ext uri="{FF2B5EF4-FFF2-40B4-BE49-F238E27FC236}">
                <a16:creationId xmlns:a16="http://schemas.microsoft.com/office/drawing/2014/main" id="{25645D8B-7D55-4211-940D-F109A4538811}"/>
              </a:ext>
            </a:extLst>
          </p:cNvPr>
          <p:cNvSpPr>
            <a:spLocks noGrp="1"/>
          </p:cNvSpPr>
          <p:nvPr>
            <p:ph type="body" sz="quarter" idx="31"/>
          </p:nvPr>
        </p:nvSpPr>
        <p:spPr>
          <a:xfrm>
            <a:off x="5094733" y="2313188"/>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GB" noProof="0"/>
          </a:p>
        </p:txBody>
      </p:sp>
      <p:sp>
        <p:nvSpPr>
          <p:cNvPr id="19" name="Text Placeholder 2">
            <a:extLst>
              <a:ext uri="{FF2B5EF4-FFF2-40B4-BE49-F238E27FC236}">
                <a16:creationId xmlns:a16="http://schemas.microsoft.com/office/drawing/2014/main" id="{02D83F9E-D0B7-4141-A3D3-244EB1AABA4E}"/>
              </a:ext>
            </a:extLst>
          </p:cNvPr>
          <p:cNvSpPr>
            <a:spLocks noGrp="1"/>
          </p:cNvSpPr>
          <p:nvPr>
            <p:ph type="body" sz="quarter" idx="32"/>
          </p:nvPr>
        </p:nvSpPr>
        <p:spPr>
          <a:xfrm>
            <a:off x="7338214" y="2313188"/>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GB" noProof="0"/>
          </a:p>
        </p:txBody>
      </p:sp>
      <p:sp>
        <p:nvSpPr>
          <p:cNvPr id="20" name="Text Placeholder 2">
            <a:extLst>
              <a:ext uri="{FF2B5EF4-FFF2-40B4-BE49-F238E27FC236}">
                <a16:creationId xmlns:a16="http://schemas.microsoft.com/office/drawing/2014/main" id="{9D33DA9C-00A9-4BB2-8454-3B9C98168789}"/>
              </a:ext>
            </a:extLst>
          </p:cNvPr>
          <p:cNvSpPr>
            <a:spLocks noGrp="1"/>
          </p:cNvSpPr>
          <p:nvPr>
            <p:ph type="body" sz="quarter" idx="33"/>
          </p:nvPr>
        </p:nvSpPr>
        <p:spPr>
          <a:xfrm>
            <a:off x="9579865" y="2313188"/>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GB" noProof="0"/>
          </a:p>
        </p:txBody>
      </p:sp>
      <p:pic>
        <p:nvPicPr>
          <p:cNvPr id="25" name="Graphic 24">
            <a:extLst>
              <a:ext uri="{FF2B5EF4-FFF2-40B4-BE49-F238E27FC236}">
                <a16:creationId xmlns:a16="http://schemas.microsoft.com/office/drawing/2014/main" id="{BFABCF6F-FE11-427F-8EB6-B9A5BEDBBB3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17753970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HEX Overview Blue Background">
    <p:bg>
      <p:bgPr>
        <a:gradFill>
          <a:gsLst>
            <a:gs pos="0">
              <a:srgbClr val="0F5F7E"/>
            </a:gs>
            <a:gs pos="100000">
              <a:srgbClr val="008CB1"/>
            </a:gs>
          </a:gsLst>
          <a:lin ang="14400000" scaled="0"/>
        </a:gradFill>
        <a:effectLst/>
      </p:bgPr>
    </p:bg>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646F9CB1-E938-4F8E-89F1-960957E6A0BC}"/>
              </a:ext>
            </a:extLst>
          </p:cNvPr>
          <p:cNvSpPr>
            <a:spLocks noGrp="1"/>
          </p:cNvSpPr>
          <p:nvPr>
            <p:ph type="title" hasCustomPrompt="1"/>
          </p:nvPr>
        </p:nvSpPr>
        <p:spPr>
          <a:xfrm>
            <a:off x="609600" y="609602"/>
            <a:ext cx="10974018" cy="410233"/>
          </a:xfrm>
          <a:prstGeom prst="rect">
            <a:avLst/>
          </a:prstGeom>
        </p:spPr>
        <p:txBody>
          <a:bodyPr lIns="0" tIns="0" rIns="0" bIns="0" anchor="t">
            <a:noAutofit/>
          </a:bodyPr>
          <a:lstStyle>
            <a:lvl1pPr>
              <a:defRPr lang="en-US" sz="2400" b="1" dirty="0">
                <a:solidFill>
                  <a:schemeClr val="accent3"/>
                </a:solidFill>
                <a:latin typeface="Arial" panose="020B0604020202020204" pitchFamily="34" charset="0"/>
                <a:cs typeface="Arial" panose="020B0604020202020204" pitchFamily="34" charset="0"/>
              </a:defRPr>
            </a:lvl1pPr>
          </a:lstStyle>
          <a:p>
            <a:pPr lvl="0"/>
            <a:r>
              <a:rPr lang="en-US"/>
              <a:t>Click to add title</a:t>
            </a:r>
          </a:p>
        </p:txBody>
      </p:sp>
      <p:sp>
        <p:nvSpPr>
          <p:cNvPr id="19" name="Text Placeholder 2">
            <a:extLst>
              <a:ext uri="{FF2B5EF4-FFF2-40B4-BE49-F238E27FC236}">
                <a16:creationId xmlns:a16="http://schemas.microsoft.com/office/drawing/2014/main" id="{7C6E2E60-ADFD-754A-8CE9-D573C69E36E2}"/>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a:t>Click to add sub-title</a:t>
            </a:r>
            <a:endParaRPr lang="en-GB"/>
          </a:p>
        </p:txBody>
      </p:sp>
      <p:pic>
        <p:nvPicPr>
          <p:cNvPr id="6" name="Picture 5">
            <a:extLst>
              <a:ext uri="{FF2B5EF4-FFF2-40B4-BE49-F238E27FC236}">
                <a16:creationId xmlns:a16="http://schemas.microsoft.com/office/drawing/2014/main" id="{D72764CB-D5D8-A349-8652-0B239C6D03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6801678"/>
            <a:ext cx="12192000" cy="76200"/>
          </a:xfrm>
          <a:prstGeom prst="rect">
            <a:avLst/>
          </a:prstGeom>
        </p:spPr>
      </p:pic>
      <p:sp>
        <p:nvSpPr>
          <p:cNvPr id="11" name="Content Placeholder 2">
            <a:extLst>
              <a:ext uri="{FF2B5EF4-FFF2-40B4-BE49-F238E27FC236}">
                <a16:creationId xmlns:a16="http://schemas.microsoft.com/office/drawing/2014/main" id="{9E48ACE9-A687-4DA1-93E3-168E009C8854}"/>
              </a:ext>
            </a:extLst>
          </p:cNvPr>
          <p:cNvSpPr>
            <a:spLocks noGrp="1"/>
          </p:cNvSpPr>
          <p:nvPr>
            <p:ph sz="quarter" idx="21" hasCustomPrompt="1"/>
          </p:nvPr>
        </p:nvSpPr>
        <p:spPr>
          <a:xfrm>
            <a:off x="609015" y="1828128"/>
            <a:ext cx="10973386" cy="3769735"/>
          </a:xfrm>
          <a:prstGeom prst="rect">
            <a:avLst/>
          </a:prstGeom>
        </p:spPr>
        <p:txBody>
          <a:bodyPr lIns="0" tIns="0" rIns="0" bIns="0"/>
          <a:lstStyle>
            <a:lvl1pPr marL="231752" indent="-231752">
              <a:spcBef>
                <a:spcPts val="5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1pPr>
            <a:lvl2pPr marL="465091" indent="-233340">
              <a:spcBef>
                <a:spcPts val="500"/>
              </a:spcBef>
              <a:defRPr sz="1600">
                <a:solidFill>
                  <a:schemeClr val="bg1"/>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latin typeface="Arial" panose="020B0604020202020204" pitchFamily="34" charset="0"/>
                <a:cs typeface="Arial" panose="020B0604020202020204" pitchFamily="34" charset="0"/>
              </a:defRPr>
            </a:lvl3pPr>
            <a:lvl4pPr marL="914309" indent="-231752">
              <a:spcBef>
                <a:spcPts val="500"/>
              </a:spcBef>
              <a:defRPr sz="1400">
                <a:solidFill>
                  <a:schemeClr val="bg1"/>
                </a:solidFill>
                <a:latin typeface="Arial" panose="020B0604020202020204" pitchFamily="34" charset="0"/>
                <a:cs typeface="Arial" panose="020B0604020202020204" pitchFamily="34" charset="0"/>
              </a:defRPr>
            </a:lvl4pPr>
            <a:lvl5pPr marL="1146060" indent="-231752">
              <a:spcBef>
                <a:spcPts val="500"/>
              </a:spcBef>
              <a:defRPr sz="1400">
                <a:solidFill>
                  <a:schemeClr val="bg1"/>
                </a:solidFill>
                <a:latin typeface="Arial" panose="020B0604020202020204" pitchFamily="34" charset="0"/>
                <a:cs typeface="Arial" panose="020B0604020202020204" pitchFamily="34" charset="0"/>
              </a:defRPr>
            </a:lvl5pPr>
          </a:lstStyle>
          <a:p>
            <a:pPr lvl="0"/>
            <a:r>
              <a:rPr lang="en-US"/>
              <a:t>Click to add text</a:t>
            </a:r>
          </a:p>
          <a:p>
            <a:pPr lvl="1"/>
            <a:r>
              <a:rPr lang="en-GB" noProof="0"/>
              <a:t>Second</a:t>
            </a:r>
            <a:r>
              <a:rPr lang="en-US"/>
              <a:t> level</a:t>
            </a:r>
          </a:p>
          <a:p>
            <a:pPr lvl="2"/>
            <a:r>
              <a:rPr lang="en-US"/>
              <a:t>Third level</a:t>
            </a:r>
          </a:p>
          <a:p>
            <a:pPr lvl="3"/>
            <a:r>
              <a:rPr lang="en-US"/>
              <a:t>Fourth level</a:t>
            </a:r>
          </a:p>
          <a:p>
            <a:pPr lvl="4"/>
            <a:r>
              <a:rPr lang="en-US"/>
              <a:t>Fifth level</a:t>
            </a:r>
          </a:p>
        </p:txBody>
      </p:sp>
      <p:pic>
        <p:nvPicPr>
          <p:cNvPr id="14" name="Graphic 13">
            <a:extLst>
              <a:ext uri="{FF2B5EF4-FFF2-40B4-BE49-F238E27FC236}">
                <a16:creationId xmlns:a16="http://schemas.microsoft.com/office/drawing/2014/main" id="{08207BC4-32B1-446F-804C-08F09AABB1C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13336259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with Imag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3C66C643-40F3-483E-8046-AFCC63C2DE5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2974"/>
            <a:ext cx="12192000" cy="6852052"/>
          </a:xfrm>
          <a:prstGeom prst="rect">
            <a:avLst/>
          </a:prstGeom>
        </p:spPr>
      </p:pic>
      <p:sp>
        <p:nvSpPr>
          <p:cNvPr id="40" name="Picture Placeholder 39">
            <a:extLst>
              <a:ext uri="{FF2B5EF4-FFF2-40B4-BE49-F238E27FC236}">
                <a16:creationId xmlns:a16="http://schemas.microsoft.com/office/drawing/2014/main" id="{8F2B69CC-26B8-4B8E-BBDE-7AFA698148BF}"/>
              </a:ext>
            </a:extLst>
          </p:cNvPr>
          <p:cNvSpPr>
            <a:spLocks noGrp="1"/>
          </p:cNvSpPr>
          <p:nvPr>
            <p:ph type="pic" sz="quarter" idx="12"/>
          </p:nvPr>
        </p:nvSpPr>
        <p:spPr>
          <a:xfrm>
            <a:off x="3" y="0"/>
            <a:ext cx="5169289" cy="6858000"/>
          </a:xfrm>
          <a:custGeom>
            <a:avLst/>
            <a:gdLst>
              <a:gd name="connsiteX0" fmla="*/ 0 w 5169289"/>
              <a:gd name="connsiteY0" fmla="*/ 0 h 6858000"/>
              <a:gd name="connsiteX1" fmla="*/ 2457881 w 5169289"/>
              <a:gd name="connsiteY1" fmla="*/ 0 h 6858000"/>
              <a:gd name="connsiteX2" fmla="*/ 5169289 w 5169289"/>
              <a:gd name="connsiteY2" fmla="*/ 6858000 h 6858000"/>
              <a:gd name="connsiteX3" fmla="*/ 2133271 w 5169289"/>
              <a:gd name="connsiteY3" fmla="*/ 6858000 h 6858000"/>
              <a:gd name="connsiteX4" fmla="*/ 0 w 5169289"/>
              <a:gd name="connsiteY4" fmla="*/ 517744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9289" h="6858000">
                <a:moveTo>
                  <a:pt x="0" y="0"/>
                </a:moveTo>
                <a:lnTo>
                  <a:pt x="2457881" y="0"/>
                </a:lnTo>
                <a:lnTo>
                  <a:pt x="5169289" y="6858000"/>
                </a:lnTo>
                <a:lnTo>
                  <a:pt x="2133271" y="6858000"/>
                </a:lnTo>
                <a:lnTo>
                  <a:pt x="0" y="5177443"/>
                </a:lnTo>
                <a:close/>
              </a:path>
            </a:pathLst>
          </a:custGeom>
        </p:spPr>
        <p:txBody>
          <a:bodyPr wrap="square">
            <a:noAutofit/>
          </a:bodyPr>
          <a:lstStyle>
            <a:lvl1pPr marL="0" indent="0">
              <a:buNone/>
              <a:defRPr sz="2000"/>
            </a:lvl1pPr>
          </a:lstStyle>
          <a:p>
            <a:endParaRPr lang="en-US"/>
          </a:p>
        </p:txBody>
      </p:sp>
      <p:sp>
        <p:nvSpPr>
          <p:cNvPr id="8" name="Text Placeholder 6">
            <a:extLst>
              <a:ext uri="{FF2B5EF4-FFF2-40B4-BE49-F238E27FC236}">
                <a16:creationId xmlns:a16="http://schemas.microsoft.com/office/drawing/2014/main" id="{625E8838-ACD5-474B-90EC-26C2E54E840E}"/>
              </a:ext>
            </a:extLst>
          </p:cNvPr>
          <p:cNvSpPr>
            <a:spLocks noGrp="1"/>
          </p:cNvSpPr>
          <p:nvPr>
            <p:ph type="body" sz="quarter" idx="11" hasCustomPrompt="1"/>
          </p:nvPr>
        </p:nvSpPr>
        <p:spPr>
          <a:xfrm>
            <a:off x="7924800" y="3078863"/>
            <a:ext cx="3657600" cy="1271588"/>
          </a:xfrm>
          <a:prstGeom prst="rect">
            <a:avLst/>
          </a:prstGeom>
        </p:spPr>
        <p:txBody>
          <a:bodyPr lIns="0" rIns="0"/>
          <a:lstStyle>
            <a:lvl1pPr marL="0" indent="0">
              <a:buNone/>
              <a:defRPr sz="2400" b="1" i="0">
                <a:solidFill>
                  <a:srgbClr val="000000"/>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
        <p:nvSpPr>
          <p:cNvPr id="9" name="Text Placeholder 36">
            <a:extLst>
              <a:ext uri="{FF2B5EF4-FFF2-40B4-BE49-F238E27FC236}">
                <a16:creationId xmlns:a16="http://schemas.microsoft.com/office/drawing/2014/main" id="{7FA01587-6051-0946-99CB-CA48355C1AB4}"/>
              </a:ext>
            </a:extLst>
          </p:cNvPr>
          <p:cNvSpPr>
            <a:spLocks noGrp="1"/>
          </p:cNvSpPr>
          <p:nvPr>
            <p:ph type="body" sz="quarter" idx="13" hasCustomPrompt="1"/>
          </p:nvPr>
        </p:nvSpPr>
        <p:spPr>
          <a:xfrm>
            <a:off x="7924641" y="4349320"/>
            <a:ext cx="3655977" cy="310896"/>
          </a:xfrm>
          <a:prstGeom prst="rect">
            <a:avLst/>
          </a:prstGeom>
        </p:spPr>
        <p:txBody>
          <a:bodyPr lIns="0" tIns="0" rIns="0" bIns="0" anchor="ctr" anchorCtr="0"/>
          <a:lstStyle>
            <a:lvl1pPr marL="0" indent="0">
              <a:buNone/>
              <a:defRPr sz="1400">
                <a:solidFill>
                  <a:srgbClr val="000000"/>
                </a:solidFill>
                <a:latin typeface="Arial" panose="020B0604020202020204" pitchFamily="34" charset="0"/>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GB" noProof="0"/>
              <a:t>Click to add sub-title / date</a:t>
            </a:r>
          </a:p>
        </p:txBody>
      </p:sp>
      <p:sp>
        <p:nvSpPr>
          <p:cNvPr id="7" name="Graphic 7">
            <a:extLst>
              <a:ext uri="{FF2B5EF4-FFF2-40B4-BE49-F238E27FC236}">
                <a16:creationId xmlns:a16="http://schemas.microsoft.com/office/drawing/2014/main" id="{F2F34853-1E04-4CBC-9618-6C1E67B88C9C}"/>
              </a:ext>
            </a:extLst>
          </p:cNvPr>
          <p:cNvSpPr/>
          <p:nvPr userDrawn="1"/>
        </p:nvSpPr>
        <p:spPr>
          <a:xfrm>
            <a:off x="1" y="3386708"/>
            <a:ext cx="7580609" cy="3471292"/>
          </a:xfrm>
          <a:custGeom>
            <a:avLst/>
            <a:gdLst>
              <a:gd name="connsiteX0" fmla="*/ 0 w 7580609"/>
              <a:gd name="connsiteY0" fmla="*/ 2989421 h 3471292"/>
              <a:gd name="connsiteX1" fmla="*/ 0 w 7580609"/>
              <a:gd name="connsiteY1" fmla="*/ 3476699 h 3471292"/>
              <a:gd name="connsiteX2" fmla="*/ 4752210 w 7580609"/>
              <a:gd name="connsiteY2" fmla="*/ 3476699 h 3471292"/>
              <a:gd name="connsiteX3" fmla="*/ 7587963 w 7580609"/>
              <a:gd name="connsiteY3" fmla="*/ 0 h 3471292"/>
            </a:gdLst>
            <a:ahLst/>
            <a:cxnLst>
              <a:cxn ang="0">
                <a:pos x="connsiteX0" y="connsiteY0"/>
              </a:cxn>
              <a:cxn ang="0">
                <a:pos x="connsiteX1" y="connsiteY1"/>
              </a:cxn>
              <a:cxn ang="0">
                <a:pos x="connsiteX2" y="connsiteY2"/>
              </a:cxn>
              <a:cxn ang="0">
                <a:pos x="connsiteX3" y="connsiteY3"/>
              </a:cxn>
            </a:cxnLst>
            <a:rect l="l" t="t" r="r" b="b"/>
            <a:pathLst>
              <a:path w="7580609" h="3471292">
                <a:moveTo>
                  <a:pt x="0" y="2989421"/>
                </a:moveTo>
                <a:lnTo>
                  <a:pt x="0" y="3476699"/>
                </a:lnTo>
                <a:lnTo>
                  <a:pt x="4752210" y="3476699"/>
                </a:lnTo>
                <a:lnTo>
                  <a:pt x="7587963" y="0"/>
                </a:lnTo>
                <a:close/>
              </a:path>
            </a:pathLst>
          </a:custGeom>
          <a:gradFill flip="none" rotWithShape="1">
            <a:gsLst>
              <a:gs pos="0">
                <a:schemeClr val="accent3">
                  <a:alpha val="87000"/>
                </a:schemeClr>
              </a:gs>
              <a:gs pos="100000">
                <a:srgbClr val="50B39E">
                  <a:alpha val="95000"/>
                </a:srgbClr>
              </a:gs>
            </a:gsLst>
            <a:lin ang="10800000" scaled="1"/>
            <a:tileRect/>
          </a:gradFill>
          <a:ln w="10800" cap="flat">
            <a:noFill/>
            <a:prstDash val="solid"/>
            <a:miter/>
          </a:ln>
        </p:spPr>
        <p:txBody>
          <a:bodyPr rtlCol="0" anchor="ctr"/>
          <a:lstStyle/>
          <a:p>
            <a:endParaRPr lang="en-US" sz="1800"/>
          </a:p>
        </p:txBody>
      </p:sp>
      <p:pic>
        <p:nvPicPr>
          <p:cNvPr id="13" name="Picture 12">
            <a:extLst>
              <a:ext uri="{FF2B5EF4-FFF2-40B4-BE49-F238E27FC236}">
                <a16:creationId xmlns:a16="http://schemas.microsoft.com/office/drawing/2014/main" id="{0CBE8372-8A56-48FF-9F5C-CAF69AC7C1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98572" y="1686946"/>
            <a:ext cx="2662008" cy="828321"/>
          </a:xfrm>
          <a:prstGeom prst="rect">
            <a:avLst/>
          </a:prstGeom>
        </p:spPr>
      </p:pic>
      <p:sp>
        <p:nvSpPr>
          <p:cNvPr id="10" name="Graphic 7">
            <a:extLst>
              <a:ext uri="{FF2B5EF4-FFF2-40B4-BE49-F238E27FC236}">
                <a16:creationId xmlns:a16="http://schemas.microsoft.com/office/drawing/2014/main" id="{1D654578-A962-4B93-9685-DEB04833B548}"/>
              </a:ext>
            </a:extLst>
          </p:cNvPr>
          <p:cNvSpPr/>
          <p:nvPr userDrawn="1"/>
        </p:nvSpPr>
        <p:spPr>
          <a:xfrm>
            <a:off x="3" y="3385221"/>
            <a:ext cx="7580609" cy="3471292"/>
          </a:xfrm>
          <a:custGeom>
            <a:avLst/>
            <a:gdLst>
              <a:gd name="connsiteX0" fmla="*/ 0 w 7580609"/>
              <a:gd name="connsiteY0" fmla="*/ 2989421 h 3471292"/>
              <a:gd name="connsiteX1" fmla="*/ 0 w 7580609"/>
              <a:gd name="connsiteY1" fmla="*/ 3476699 h 3471292"/>
              <a:gd name="connsiteX2" fmla="*/ 4752210 w 7580609"/>
              <a:gd name="connsiteY2" fmla="*/ 3476699 h 3471292"/>
              <a:gd name="connsiteX3" fmla="*/ 7587963 w 7580609"/>
              <a:gd name="connsiteY3" fmla="*/ 0 h 3471292"/>
            </a:gdLst>
            <a:ahLst/>
            <a:cxnLst>
              <a:cxn ang="0">
                <a:pos x="connsiteX0" y="connsiteY0"/>
              </a:cxn>
              <a:cxn ang="0">
                <a:pos x="connsiteX1" y="connsiteY1"/>
              </a:cxn>
              <a:cxn ang="0">
                <a:pos x="connsiteX2" y="connsiteY2"/>
              </a:cxn>
              <a:cxn ang="0">
                <a:pos x="connsiteX3" y="connsiteY3"/>
              </a:cxn>
            </a:cxnLst>
            <a:rect l="l" t="t" r="r" b="b"/>
            <a:pathLst>
              <a:path w="7580609" h="3471292">
                <a:moveTo>
                  <a:pt x="0" y="2989421"/>
                </a:moveTo>
                <a:lnTo>
                  <a:pt x="0" y="3476699"/>
                </a:lnTo>
                <a:lnTo>
                  <a:pt x="4752210" y="3476699"/>
                </a:lnTo>
                <a:lnTo>
                  <a:pt x="7587963" y="0"/>
                </a:lnTo>
                <a:close/>
              </a:path>
            </a:pathLst>
          </a:custGeom>
          <a:gradFill flip="none" rotWithShape="1">
            <a:gsLst>
              <a:gs pos="0">
                <a:schemeClr val="accent3">
                  <a:alpha val="87000"/>
                </a:schemeClr>
              </a:gs>
              <a:gs pos="100000">
                <a:srgbClr val="50B39E">
                  <a:alpha val="95000"/>
                </a:srgbClr>
              </a:gs>
            </a:gsLst>
            <a:lin ang="10800000" scaled="1"/>
            <a:tileRect/>
          </a:gradFill>
          <a:ln w="10800" cap="flat">
            <a:noFill/>
            <a:prstDash val="solid"/>
            <a:miter/>
          </a:ln>
        </p:spPr>
        <p:txBody>
          <a:bodyPr rtlCol="0" anchor="ctr"/>
          <a:lstStyle/>
          <a:p>
            <a:endParaRPr lang="en-US" sz="1800"/>
          </a:p>
        </p:txBody>
      </p:sp>
    </p:spTree>
    <p:extLst>
      <p:ext uri="{BB962C8B-B14F-4D97-AF65-F5344CB8AC3E}">
        <p14:creationId xmlns:p14="http://schemas.microsoft.com/office/powerpoint/2010/main" val="446611787"/>
      </p:ext>
    </p:extLst>
  </p:cSld>
  <p:clrMapOvr>
    <a:masterClrMapping/>
  </p:clrMapOvr>
  <p:extLst>
    <p:ext uri="{DCECCB84-F9BA-43D5-87BE-67443E8EF086}">
      <p15:sldGuideLst xmlns:p15="http://schemas.microsoft.com/office/powerpoint/2012/main">
        <p15:guide id="1" orient="horz" pos="213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 Content / Video ">
    <p:bg>
      <p:bgPr>
        <a:gradFill>
          <a:gsLst>
            <a:gs pos="100000">
              <a:schemeClr val="tx1"/>
            </a:gs>
            <a:gs pos="9000">
              <a:schemeClr val="accent4"/>
            </a:gs>
          </a:gsLst>
          <a:lin ang="14400000" scaled="0"/>
        </a:gradFill>
        <a:effectLst/>
      </p:bgPr>
    </p:bg>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4B077E5-E609-4C17-8B6A-CF0BD3BD978F}"/>
              </a:ext>
            </a:extLst>
          </p:cNvPr>
          <p:cNvSpPr/>
          <p:nvPr/>
        </p:nvSpPr>
        <p:spPr>
          <a:xfrm rot="19379608">
            <a:off x="1248448" y="-2838051"/>
            <a:ext cx="7456088" cy="7238188"/>
          </a:xfrm>
          <a:custGeom>
            <a:avLst/>
            <a:gdLst>
              <a:gd name="connsiteX0" fmla="*/ 224099 w 7456088"/>
              <a:gd name="connsiteY0" fmla="*/ 0 h 7238188"/>
              <a:gd name="connsiteX1" fmla="*/ 6750984 w 7456088"/>
              <a:gd name="connsiteY1" fmla="*/ 4919527 h 7238188"/>
              <a:gd name="connsiteX2" fmla="*/ 7456088 w 7456088"/>
              <a:gd name="connsiteY2" fmla="*/ 7238188 h 7238188"/>
              <a:gd name="connsiteX3" fmla="*/ 0 w 7456088"/>
              <a:gd name="connsiteY3" fmla="*/ 297319 h 7238188"/>
            </a:gdLst>
            <a:ahLst/>
            <a:cxnLst>
              <a:cxn ang="0">
                <a:pos x="connsiteX0" y="connsiteY0"/>
              </a:cxn>
              <a:cxn ang="0">
                <a:pos x="connsiteX1" y="connsiteY1"/>
              </a:cxn>
              <a:cxn ang="0">
                <a:pos x="connsiteX2" y="connsiteY2"/>
              </a:cxn>
              <a:cxn ang="0">
                <a:pos x="connsiteX3" y="connsiteY3"/>
              </a:cxn>
            </a:cxnLst>
            <a:rect l="l" t="t" r="r" b="b"/>
            <a:pathLst>
              <a:path w="7456088" h="7238188">
                <a:moveTo>
                  <a:pt x="224099" y="0"/>
                </a:moveTo>
                <a:lnTo>
                  <a:pt x="6750984" y="4919527"/>
                </a:lnTo>
                <a:lnTo>
                  <a:pt x="7456088" y="7238188"/>
                </a:lnTo>
                <a:lnTo>
                  <a:pt x="0" y="297319"/>
                </a:lnTo>
                <a:close/>
              </a:path>
            </a:pathLst>
          </a:custGeom>
          <a:gradFill>
            <a:gsLst>
              <a:gs pos="100000">
                <a:schemeClr val="bg1">
                  <a:alpha val="15000"/>
                </a:schemeClr>
              </a:gs>
              <a:gs pos="0">
                <a:schemeClr val="bg1">
                  <a:alpha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7" name="Freeform: Shape 36">
            <a:extLst>
              <a:ext uri="{FF2B5EF4-FFF2-40B4-BE49-F238E27FC236}">
                <a16:creationId xmlns:a16="http://schemas.microsoft.com/office/drawing/2014/main" id="{66640645-9C01-4014-ACB6-CFEC73305AA1}"/>
              </a:ext>
            </a:extLst>
          </p:cNvPr>
          <p:cNvSpPr/>
          <p:nvPr/>
        </p:nvSpPr>
        <p:spPr>
          <a:xfrm rot="19379608">
            <a:off x="-1748160" y="-602034"/>
            <a:ext cx="7674989" cy="7712885"/>
          </a:xfrm>
          <a:custGeom>
            <a:avLst/>
            <a:gdLst>
              <a:gd name="connsiteX0" fmla="*/ 7674989 w 7674989"/>
              <a:gd name="connsiteY0" fmla="*/ 2673579 h 7712885"/>
              <a:gd name="connsiteX1" fmla="*/ 2966986 w 7674989"/>
              <a:gd name="connsiteY1" fmla="*/ 7712885 h 7712885"/>
              <a:gd name="connsiteX2" fmla="*/ 0 w 7674989"/>
              <a:gd name="connsiteY2" fmla="*/ 5476571 h 7712885"/>
              <a:gd name="connsiteX3" fmla="*/ 4127871 w 7674989"/>
              <a:gd name="connsiteY3" fmla="*/ 0 h 7712885"/>
            </a:gdLst>
            <a:ahLst/>
            <a:cxnLst>
              <a:cxn ang="0">
                <a:pos x="connsiteX0" y="connsiteY0"/>
              </a:cxn>
              <a:cxn ang="0">
                <a:pos x="connsiteX1" y="connsiteY1"/>
              </a:cxn>
              <a:cxn ang="0">
                <a:pos x="connsiteX2" y="connsiteY2"/>
              </a:cxn>
              <a:cxn ang="0">
                <a:pos x="connsiteX3" y="connsiteY3"/>
              </a:cxn>
            </a:cxnLst>
            <a:rect l="l" t="t" r="r" b="b"/>
            <a:pathLst>
              <a:path w="7674989" h="7712885">
                <a:moveTo>
                  <a:pt x="7674989" y="2673579"/>
                </a:moveTo>
                <a:lnTo>
                  <a:pt x="2966986" y="7712885"/>
                </a:lnTo>
                <a:lnTo>
                  <a:pt x="0" y="5476571"/>
                </a:lnTo>
                <a:lnTo>
                  <a:pt x="4127871" y="0"/>
                </a:lnTo>
                <a:close/>
              </a:path>
            </a:pathLst>
          </a:custGeom>
          <a:gradFill>
            <a:gsLst>
              <a:gs pos="100000">
                <a:schemeClr val="bg1">
                  <a:alpha val="0"/>
                </a:schemeClr>
              </a:gs>
              <a:gs pos="0">
                <a:schemeClr val="bg1">
                  <a:alpha val="1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5" name="Freeform: Shape 34">
            <a:extLst>
              <a:ext uri="{FF2B5EF4-FFF2-40B4-BE49-F238E27FC236}">
                <a16:creationId xmlns:a16="http://schemas.microsoft.com/office/drawing/2014/main" id="{02F2CA31-ACC6-4DB3-A513-DA544EF904F4}"/>
              </a:ext>
            </a:extLst>
          </p:cNvPr>
          <p:cNvSpPr/>
          <p:nvPr/>
        </p:nvSpPr>
        <p:spPr>
          <a:xfrm rot="19379608">
            <a:off x="-255266" y="2384753"/>
            <a:ext cx="11353959" cy="4469448"/>
          </a:xfrm>
          <a:custGeom>
            <a:avLst/>
            <a:gdLst>
              <a:gd name="connsiteX0" fmla="*/ 11353959 w 11353959"/>
              <a:gd name="connsiteY0" fmla="*/ 2541281 h 4469448"/>
              <a:gd name="connsiteX1" fmla="*/ 4922798 w 11353959"/>
              <a:gd name="connsiteY1" fmla="*/ 4469448 h 4469448"/>
              <a:gd name="connsiteX2" fmla="*/ 0 w 11353959"/>
              <a:gd name="connsiteY2" fmla="*/ 758974 h 4469448"/>
              <a:gd name="connsiteX3" fmla="*/ 572064 w 11353959"/>
              <a:gd name="connsiteY3" fmla="*/ 0 h 4469448"/>
            </a:gdLst>
            <a:ahLst/>
            <a:cxnLst>
              <a:cxn ang="0">
                <a:pos x="connsiteX0" y="connsiteY0"/>
              </a:cxn>
              <a:cxn ang="0">
                <a:pos x="connsiteX1" y="connsiteY1"/>
              </a:cxn>
              <a:cxn ang="0">
                <a:pos x="connsiteX2" y="connsiteY2"/>
              </a:cxn>
              <a:cxn ang="0">
                <a:pos x="connsiteX3" y="connsiteY3"/>
              </a:cxn>
            </a:cxnLst>
            <a:rect l="l" t="t" r="r" b="b"/>
            <a:pathLst>
              <a:path w="11353959" h="4469448">
                <a:moveTo>
                  <a:pt x="11353959" y="2541281"/>
                </a:moveTo>
                <a:lnTo>
                  <a:pt x="4922798" y="4469448"/>
                </a:lnTo>
                <a:lnTo>
                  <a:pt x="0" y="758974"/>
                </a:lnTo>
                <a:lnTo>
                  <a:pt x="572064" y="0"/>
                </a:lnTo>
                <a:close/>
              </a:path>
            </a:pathLst>
          </a:custGeom>
          <a:gradFill>
            <a:gsLst>
              <a:gs pos="99000">
                <a:schemeClr val="bg1">
                  <a:alpha val="9000"/>
                </a:schemeClr>
              </a:gs>
              <a:gs pos="0">
                <a:schemeClr val="bg1">
                  <a:alpha val="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3" name="Picture 12">
            <a:extLst>
              <a:ext uri="{FF2B5EF4-FFF2-40B4-BE49-F238E27FC236}">
                <a16:creationId xmlns:a16="http://schemas.microsoft.com/office/drawing/2014/main" id="{9DE6D801-0970-A944-893E-ECB4C295E37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6775489"/>
            <a:ext cx="12192000" cy="82513"/>
          </a:xfrm>
          <a:prstGeom prst="rect">
            <a:avLst/>
          </a:prstGeom>
        </p:spPr>
      </p:pic>
      <p:sp>
        <p:nvSpPr>
          <p:cNvPr id="14" name="Text Placeholder 2">
            <a:extLst>
              <a:ext uri="{FF2B5EF4-FFF2-40B4-BE49-F238E27FC236}">
                <a16:creationId xmlns:a16="http://schemas.microsoft.com/office/drawing/2014/main" id="{C4354659-C908-4A17-9232-5C7E621292D5}"/>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FFFFFF"/>
                </a:solidFill>
                <a:latin typeface="Arial" panose="020B0604020202020204" pitchFamily="34" charset="0"/>
                <a:cs typeface="Arial" panose="020B0604020202020204" pitchFamily="34" charset="0"/>
              </a:defRPr>
            </a:lvl1pPr>
          </a:lstStyle>
          <a:p>
            <a:pPr lvl="0"/>
            <a:r>
              <a:rPr lang="en-US"/>
              <a:t>Click to add sub-title</a:t>
            </a:r>
            <a:endParaRPr lang="en-GB"/>
          </a:p>
        </p:txBody>
      </p:sp>
      <p:sp>
        <p:nvSpPr>
          <p:cNvPr id="15" name="Title 1">
            <a:extLst>
              <a:ext uri="{FF2B5EF4-FFF2-40B4-BE49-F238E27FC236}">
                <a16:creationId xmlns:a16="http://schemas.microsoft.com/office/drawing/2014/main" id="{3CEBA134-1D60-44D3-A84D-91E2966DE40C}"/>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solidFill>
                  <a:srgbClr val="FFFFFF"/>
                </a:solidFill>
                <a:latin typeface="Arial" panose="020B0604020202020204" pitchFamily="34" charset="0"/>
                <a:cs typeface="Arial" panose="020B0604020202020204" pitchFamily="34" charset="0"/>
              </a:defRPr>
            </a:lvl1pPr>
          </a:lstStyle>
          <a:p>
            <a:r>
              <a:rPr lang="en-US"/>
              <a:t>Click to add title</a:t>
            </a:r>
          </a:p>
        </p:txBody>
      </p:sp>
      <p:sp>
        <p:nvSpPr>
          <p:cNvPr id="16" name="Content Placeholder 2">
            <a:extLst>
              <a:ext uri="{FF2B5EF4-FFF2-40B4-BE49-F238E27FC236}">
                <a16:creationId xmlns:a16="http://schemas.microsoft.com/office/drawing/2014/main" id="{D1D9A821-078D-43B9-8464-538D8E012862}"/>
              </a:ext>
            </a:extLst>
          </p:cNvPr>
          <p:cNvSpPr>
            <a:spLocks noGrp="1"/>
          </p:cNvSpPr>
          <p:nvPr>
            <p:ph sz="quarter" idx="21" hasCustomPrompt="1"/>
          </p:nvPr>
        </p:nvSpPr>
        <p:spPr>
          <a:xfrm>
            <a:off x="9056789" y="2108780"/>
            <a:ext cx="2525611" cy="3769735"/>
          </a:xfrm>
          <a:prstGeom prst="rect">
            <a:avLst/>
          </a:prstGeom>
        </p:spPr>
        <p:txBody>
          <a:bodyPr lIns="0" tIns="0" rIns="0" bIns="0"/>
          <a:lstStyle>
            <a:lvl1pPr marL="231752" indent="-231752">
              <a:spcBef>
                <a:spcPts val="5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1pPr>
            <a:lvl2pPr marL="465091" indent="-233340">
              <a:spcBef>
                <a:spcPts val="500"/>
              </a:spcBef>
              <a:defRPr sz="1600">
                <a:solidFill>
                  <a:schemeClr val="bg1"/>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latin typeface="Arial" panose="020B0604020202020204" pitchFamily="34" charset="0"/>
                <a:cs typeface="Arial" panose="020B0604020202020204" pitchFamily="34" charset="0"/>
              </a:defRPr>
            </a:lvl3pPr>
            <a:lvl4pPr marL="914309" indent="-231752">
              <a:spcBef>
                <a:spcPts val="500"/>
              </a:spcBef>
              <a:defRPr sz="1400">
                <a:solidFill>
                  <a:schemeClr val="bg1"/>
                </a:solidFill>
                <a:latin typeface="Arial" panose="020B0604020202020204" pitchFamily="34" charset="0"/>
                <a:cs typeface="Arial" panose="020B0604020202020204" pitchFamily="34" charset="0"/>
              </a:defRPr>
            </a:lvl4pPr>
            <a:lvl5pPr marL="1146060" indent="-231752">
              <a:spcBef>
                <a:spcPts val="500"/>
              </a:spcBef>
              <a:defRPr sz="1400">
                <a:solidFill>
                  <a:schemeClr val="bg1"/>
                </a:solidFill>
                <a:latin typeface="Arial" panose="020B0604020202020204" pitchFamily="34" charset="0"/>
                <a:cs typeface="Arial" panose="020B0604020202020204" pitchFamily="34" charset="0"/>
              </a:defRPr>
            </a:lvl5pPr>
          </a:lstStyle>
          <a:p>
            <a:pPr lvl="0"/>
            <a:r>
              <a:rPr lang="en-US"/>
              <a:t>Click to add text</a:t>
            </a:r>
          </a:p>
          <a:p>
            <a:pPr lvl="1"/>
            <a:r>
              <a:rPr lang="en-GB" noProof="0"/>
              <a:t>Second</a:t>
            </a:r>
            <a:r>
              <a:rPr lang="en-US"/>
              <a:t> level</a:t>
            </a:r>
          </a:p>
          <a:p>
            <a:pPr lvl="2"/>
            <a:r>
              <a:rPr lang="en-US"/>
              <a:t>Third level</a:t>
            </a:r>
          </a:p>
          <a:p>
            <a:pPr lvl="3"/>
            <a:r>
              <a:rPr lang="en-US"/>
              <a:t>Fourth level</a:t>
            </a:r>
          </a:p>
          <a:p>
            <a:pPr lvl="4"/>
            <a:r>
              <a:rPr lang="en-US"/>
              <a:t>Fifth level</a:t>
            </a:r>
          </a:p>
        </p:txBody>
      </p:sp>
      <p:sp>
        <p:nvSpPr>
          <p:cNvPr id="3" name="Media Placeholder 2">
            <a:extLst>
              <a:ext uri="{FF2B5EF4-FFF2-40B4-BE49-F238E27FC236}">
                <a16:creationId xmlns:a16="http://schemas.microsoft.com/office/drawing/2014/main" id="{3366D18E-8AA5-4690-BA85-84E71374D53A}"/>
              </a:ext>
            </a:extLst>
          </p:cNvPr>
          <p:cNvSpPr>
            <a:spLocks noGrp="1"/>
          </p:cNvSpPr>
          <p:nvPr>
            <p:ph type="media" sz="quarter" idx="24" hasCustomPrompt="1"/>
          </p:nvPr>
        </p:nvSpPr>
        <p:spPr>
          <a:xfrm>
            <a:off x="609601" y="1471584"/>
            <a:ext cx="8107182" cy="4443480"/>
          </a:xfrm>
          <a:prstGeom prst="rect">
            <a:avLst/>
          </a:prstGeom>
          <a:effectLst>
            <a:softEdge rad="0"/>
          </a:effectLst>
        </p:spPr>
        <p:txBody>
          <a:bodyPr anchor="ctr"/>
          <a:lstStyle>
            <a:lvl1pPr marL="0" indent="0" algn="ctr">
              <a:buNone/>
              <a:defRPr>
                <a:solidFill>
                  <a:srgbClr val="FFFFFF"/>
                </a:solidFill>
              </a:defRPr>
            </a:lvl1pPr>
          </a:lstStyle>
          <a:p>
            <a:r>
              <a:rPr lang="en-US"/>
              <a:t>Click to </a:t>
            </a:r>
            <a:r>
              <a:rPr lang="en-GB" noProof="0"/>
              <a:t>insert</a:t>
            </a:r>
            <a:r>
              <a:rPr lang="en-US"/>
              <a:t> video</a:t>
            </a:r>
          </a:p>
        </p:txBody>
      </p:sp>
      <p:sp>
        <p:nvSpPr>
          <p:cNvPr id="12" name="Text Placeholder 2">
            <a:extLst>
              <a:ext uri="{FF2B5EF4-FFF2-40B4-BE49-F238E27FC236}">
                <a16:creationId xmlns:a16="http://schemas.microsoft.com/office/drawing/2014/main" id="{38BCB93E-1DD3-D242-AFF8-8CD8BC6569A6}"/>
              </a:ext>
            </a:extLst>
          </p:cNvPr>
          <p:cNvSpPr>
            <a:spLocks noGrp="1"/>
          </p:cNvSpPr>
          <p:nvPr>
            <p:ph type="body" sz="quarter" idx="31"/>
          </p:nvPr>
        </p:nvSpPr>
        <p:spPr>
          <a:xfrm>
            <a:off x="9056788" y="1531199"/>
            <a:ext cx="2525612" cy="449942"/>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GB" noProof="0"/>
          </a:p>
        </p:txBody>
      </p:sp>
      <p:pic>
        <p:nvPicPr>
          <p:cNvPr id="21" name="Graphic 20">
            <a:extLst>
              <a:ext uri="{FF2B5EF4-FFF2-40B4-BE49-F238E27FC236}">
                <a16:creationId xmlns:a16="http://schemas.microsoft.com/office/drawing/2014/main" id="{D78DA835-97E7-4E5C-80FF-07B440EC4FC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24543256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reaker 1 with Image">
    <p:spTree>
      <p:nvGrpSpPr>
        <p:cNvPr id="1" name=""/>
        <p:cNvGrpSpPr/>
        <p:nvPr/>
      </p:nvGrpSpPr>
      <p:grpSpPr>
        <a:xfrm>
          <a:off x="0" y="0"/>
          <a:ext cx="0" cy="0"/>
          <a:chOff x="0" y="0"/>
          <a:chExt cx="0" cy="0"/>
        </a:xfrm>
      </p:grpSpPr>
      <p:pic>
        <p:nvPicPr>
          <p:cNvPr id="19" name="Picture 18" descr="A picture containing animal, fish&#10;&#10;Description automatically generated">
            <a:extLst>
              <a:ext uri="{FF2B5EF4-FFF2-40B4-BE49-F238E27FC236}">
                <a16:creationId xmlns:a16="http://schemas.microsoft.com/office/drawing/2014/main" id="{8147F25E-A481-48EC-A799-BBB60105816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17" name="Picture Placeholder 16">
            <a:extLst>
              <a:ext uri="{FF2B5EF4-FFF2-40B4-BE49-F238E27FC236}">
                <a16:creationId xmlns:a16="http://schemas.microsoft.com/office/drawing/2014/main" id="{65D46A15-D204-424C-9BDE-FD25936FBDA9}"/>
              </a:ext>
            </a:extLst>
          </p:cNvPr>
          <p:cNvSpPr>
            <a:spLocks noGrp="1"/>
          </p:cNvSpPr>
          <p:nvPr>
            <p:ph type="pic" sz="quarter" idx="12" hasCustomPrompt="1"/>
          </p:nvPr>
        </p:nvSpPr>
        <p:spPr>
          <a:xfrm>
            <a:off x="0" y="0"/>
            <a:ext cx="8496300" cy="6858000"/>
          </a:xfrm>
          <a:custGeom>
            <a:avLst/>
            <a:gdLst>
              <a:gd name="connsiteX0" fmla="*/ 1859358 w 8496300"/>
              <a:gd name="connsiteY0" fmla="*/ 0 h 6858000"/>
              <a:gd name="connsiteX1" fmla="*/ 6758227 w 8496300"/>
              <a:gd name="connsiteY1" fmla="*/ 0 h 6858000"/>
              <a:gd name="connsiteX2" fmla="*/ 8496300 w 8496300"/>
              <a:gd name="connsiteY2" fmla="*/ 728810 h 6858000"/>
              <a:gd name="connsiteX3" fmla="*/ 511073 w 8496300"/>
              <a:gd name="connsiteY3" fmla="*/ 6858000 h 6858000"/>
              <a:gd name="connsiteX4" fmla="*/ 0 w 8496300"/>
              <a:gd name="connsiteY4" fmla="*/ 6858000 h 6858000"/>
              <a:gd name="connsiteX5" fmla="*/ 0 w 8496300"/>
              <a:gd name="connsiteY5" fmla="*/ 4745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300" h="6858000">
                <a:moveTo>
                  <a:pt x="1859358" y="0"/>
                </a:moveTo>
                <a:lnTo>
                  <a:pt x="6758227" y="0"/>
                </a:lnTo>
                <a:lnTo>
                  <a:pt x="8496300" y="728810"/>
                </a:lnTo>
                <a:lnTo>
                  <a:pt x="511073" y="6858000"/>
                </a:lnTo>
                <a:lnTo>
                  <a:pt x="0" y="6858000"/>
                </a:lnTo>
                <a:lnTo>
                  <a:pt x="0" y="4745243"/>
                </a:lnTo>
                <a:close/>
              </a:path>
            </a:pathLst>
          </a:custGeom>
          <a:solidFill>
            <a:schemeClr val="bg1">
              <a:lumMod val="95000"/>
            </a:schemeClr>
          </a:solidFill>
        </p:spPr>
        <p:txBody>
          <a:bodyPr wrap="square" rIns="3657600" anchor="ctr" anchorCtr="0">
            <a:noAutofit/>
          </a:bodyPr>
          <a:lstStyle>
            <a:lvl1pPr marL="0" indent="0" algn="ctr">
              <a:buNone/>
              <a:defRPr/>
            </a:lvl1pPr>
          </a:lstStyle>
          <a:p>
            <a:r>
              <a:rPr lang="en-US"/>
              <a:t>Image Here</a:t>
            </a:r>
          </a:p>
        </p:txBody>
      </p:sp>
      <p:sp>
        <p:nvSpPr>
          <p:cNvPr id="11" name="Text Placeholder 6">
            <a:extLst>
              <a:ext uri="{FF2B5EF4-FFF2-40B4-BE49-F238E27FC236}">
                <a16:creationId xmlns:a16="http://schemas.microsoft.com/office/drawing/2014/main" id="{F29F42E2-DD88-43FC-868F-0A331EEB4683}"/>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rgbClr val="FFFFFF"/>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
        <p:nvSpPr>
          <p:cNvPr id="12" name="Text Placeholder 36">
            <a:extLst>
              <a:ext uri="{FF2B5EF4-FFF2-40B4-BE49-F238E27FC236}">
                <a16:creationId xmlns:a16="http://schemas.microsoft.com/office/drawing/2014/main" id="{2A3732F4-357D-4B54-AE8F-69623465F239}"/>
              </a:ext>
            </a:extLst>
          </p:cNvPr>
          <p:cNvSpPr>
            <a:spLocks noGrp="1"/>
          </p:cNvSpPr>
          <p:nvPr>
            <p:ph type="body" sz="quarter" idx="13" hasCustomPrompt="1"/>
          </p:nvPr>
        </p:nvSpPr>
        <p:spPr>
          <a:xfrm>
            <a:off x="7924641" y="5075428"/>
            <a:ext cx="3655977" cy="310896"/>
          </a:xfrm>
          <a:prstGeom prst="rect">
            <a:avLst/>
          </a:prstGeom>
        </p:spPr>
        <p:txBody>
          <a:bodyPr lIns="0" tIns="0" rIns="0" bIns="0" anchor="t" anchorCtr="0"/>
          <a:lstStyle>
            <a:lvl1pPr marL="0" indent="0">
              <a:buNone/>
              <a:defRPr sz="1400">
                <a:solidFill>
                  <a:srgbClr val="FFFFFF"/>
                </a:solidFill>
                <a:latin typeface="Arial" panose="020B0604020202020204" pitchFamily="34" charset="0"/>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GB" noProof="0"/>
              <a:t>Click to add sub-title / date</a:t>
            </a:r>
          </a:p>
        </p:txBody>
      </p:sp>
      <p:pic>
        <p:nvPicPr>
          <p:cNvPr id="7" name="Graphic 6">
            <a:extLst>
              <a:ext uri="{FF2B5EF4-FFF2-40B4-BE49-F238E27FC236}">
                <a16:creationId xmlns:a16="http://schemas.microsoft.com/office/drawing/2014/main" id="{FBA6FF60-F0B5-EF41-8F61-7F7388FC0D2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78886" y="6259478"/>
            <a:ext cx="1130809" cy="350392"/>
          </a:xfrm>
          <a:prstGeom prst="rect">
            <a:avLst/>
          </a:prstGeom>
        </p:spPr>
      </p:pic>
      <p:sp>
        <p:nvSpPr>
          <p:cNvPr id="10" name="Graphic 4">
            <a:extLst>
              <a:ext uri="{FF2B5EF4-FFF2-40B4-BE49-F238E27FC236}">
                <a16:creationId xmlns:a16="http://schemas.microsoft.com/office/drawing/2014/main" id="{E80A3B36-7B3B-4B55-942B-3355FBD03936}"/>
              </a:ext>
            </a:extLst>
          </p:cNvPr>
          <p:cNvSpPr/>
          <p:nvPr userDrawn="1"/>
        </p:nvSpPr>
        <p:spPr>
          <a:xfrm>
            <a:off x="-6349" y="3180279"/>
            <a:ext cx="8754465" cy="3677723"/>
          </a:xfrm>
          <a:custGeom>
            <a:avLst/>
            <a:gdLst>
              <a:gd name="connsiteX0" fmla="*/ 3377186 w 8754465"/>
              <a:gd name="connsiteY0" fmla="*/ 1420785 h 3677722"/>
              <a:gd name="connsiteX1" fmla="*/ 3377080 w 8754465"/>
              <a:gd name="connsiteY1" fmla="*/ 1420891 h 3677722"/>
              <a:gd name="connsiteX2" fmla="*/ 484185 w 8754465"/>
              <a:gd name="connsiteY2" fmla="*/ 207985 h 3677722"/>
              <a:gd name="connsiteX3" fmla="*/ 484079 w 8754465"/>
              <a:gd name="connsiteY3" fmla="*/ 208091 h 3677722"/>
              <a:gd name="connsiteX4" fmla="*/ 8836 w 8754465"/>
              <a:gd name="connsiteY4" fmla="*/ 8836 h 3677722"/>
              <a:gd name="connsiteX5" fmla="*/ 8836 w 8754465"/>
              <a:gd name="connsiteY5" fmla="*/ 2173818 h 3677722"/>
              <a:gd name="connsiteX6" fmla="*/ 879726 w 8754465"/>
              <a:gd name="connsiteY6" fmla="*/ 3320377 h 3677722"/>
              <a:gd name="connsiteX7" fmla="*/ 879832 w 8754465"/>
              <a:gd name="connsiteY7" fmla="*/ 3320271 h 3677722"/>
              <a:gd name="connsiteX8" fmla="*/ 1148189 w 8754465"/>
              <a:gd name="connsiteY8" fmla="*/ 3672781 h 3677722"/>
              <a:gd name="connsiteX9" fmla="*/ 8747298 w 8754465"/>
              <a:gd name="connsiteY9" fmla="*/ 3672781 h 36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54465" h="3677722">
                <a:moveTo>
                  <a:pt x="3377186" y="1420785"/>
                </a:moveTo>
                <a:lnTo>
                  <a:pt x="3377080" y="1420891"/>
                </a:lnTo>
                <a:lnTo>
                  <a:pt x="484185" y="207985"/>
                </a:lnTo>
                <a:lnTo>
                  <a:pt x="484079" y="208091"/>
                </a:lnTo>
                <a:lnTo>
                  <a:pt x="8836" y="8836"/>
                </a:lnTo>
                <a:lnTo>
                  <a:pt x="8836" y="2173818"/>
                </a:lnTo>
                <a:lnTo>
                  <a:pt x="879726" y="3320377"/>
                </a:lnTo>
                <a:lnTo>
                  <a:pt x="879832" y="3320271"/>
                </a:lnTo>
                <a:lnTo>
                  <a:pt x="1148189" y="3672781"/>
                </a:lnTo>
                <a:lnTo>
                  <a:pt x="8747298" y="3672781"/>
                </a:lnTo>
                <a:close/>
              </a:path>
            </a:pathLst>
          </a:custGeom>
          <a:gradFill>
            <a:gsLst>
              <a:gs pos="0">
                <a:schemeClr val="accent1">
                  <a:alpha val="90000"/>
                </a:schemeClr>
              </a:gs>
              <a:gs pos="100000">
                <a:schemeClr val="accent3">
                  <a:alpha val="90000"/>
                </a:schemeClr>
              </a:gs>
            </a:gsLst>
            <a:lin ang="10800000" scaled="1"/>
          </a:gradFill>
          <a:ln w="10588" cap="flat">
            <a:noFill/>
            <a:prstDash val="solid"/>
            <a:miter/>
          </a:ln>
        </p:spPr>
        <p:txBody>
          <a:bodyPr rtlCol="0" anchor="ctr"/>
          <a:lstStyle/>
          <a:p>
            <a:endParaRPr lang="en-US" sz="1800"/>
          </a:p>
        </p:txBody>
      </p:sp>
    </p:spTree>
    <p:extLst>
      <p:ext uri="{BB962C8B-B14F-4D97-AF65-F5344CB8AC3E}">
        <p14:creationId xmlns:p14="http://schemas.microsoft.com/office/powerpoint/2010/main" val="20054046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6">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0B31051F-FBBC-40A7-A61A-056F1FEA4451}"/>
              </a:ext>
            </a:extLst>
          </p:cNvPr>
          <p:cNvSpPr/>
          <p:nvPr userDrawn="1"/>
        </p:nvSpPr>
        <p:spPr>
          <a:xfrm>
            <a:off x="7973568" y="4032504"/>
            <a:ext cx="4218432" cy="2834640"/>
          </a:xfrm>
          <a:custGeom>
            <a:avLst/>
            <a:gdLst>
              <a:gd name="connsiteX0" fmla="*/ 3712464 w 4218432"/>
              <a:gd name="connsiteY0" fmla="*/ 0 h 2834640"/>
              <a:gd name="connsiteX1" fmla="*/ 4218432 w 4218432"/>
              <a:gd name="connsiteY1" fmla="*/ 550449 h 2834640"/>
              <a:gd name="connsiteX2" fmla="*/ 4218432 w 4218432"/>
              <a:gd name="connsiteY2" fmla="*/ 2834640 h 2834640"/>
              <a:gd name="connsiteX3" fmla="*/ 0 w 4218432"/>
              <a:gd name="connsiteY3" fmla="*/ 2834640 h 2834640"/>
            </a:gdLst>
            <a:ahLst/>
            <a:cxnLst>
              <a:cxn ang="0">
                <a:pos x="connsiteX0" y="connsiteY0"/>
              </a:cxn>
              <a:cxn ang="0">
                <a:pos x="connsiteX1" y="connsiteY1"/>
              </a:cxn>
              <a:cxn ang="0">
                <a:pos x="connsiteX2" y="connsiteY2"/>
              </a:cxn>
              <a:cxn ang="0">
                <a:pos x="connsiteX3" y="connsiteY3"/>
              </a:cxn>
            </a:cxnLst>
            <a:rect l="l" t="t" r="r" b="b"/>
            <a:pathLst>
              <a:path w="4218432" h="2834640">
                <a:moveTo>
                  <a:pt x="3712464" y="0"/>
                </a:moveTo>
                <a:lnTo>
                  <a:pt x="4218432" y="550449"/>
                </a:lnTo>
                <a:lnTo>
                  <a:pt x="4218432" y="2834640"/>
                </a:lnTo>
                <a:lnTo>
                  <a:pt x="0" y="2834640"/>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2" name="Freeform: Shape 11">
            <a:extLst>
              <a:ext uri="{FF2B5EF4-FFF2-40B4-BE49-F238E27FC236}">
                <a16:creationId xmlns:a16="http://schemas.microsoft.com/office/drawing/2014/main" id="{2E9E87C1-9A3A-4500-86C6-E801FFF2C005}"/>
              </a:ext>
            </a:extLst>
          </p:cNvPr>
          <p:cNvSpPr/>
          <p:nvPr userDrawn="1"/>
        </p:nvSpPr>
        <p:spPr>
          <a:xfrm>
            <a:off x="4448326" y="4"/>
            <a:ext cx="7743674" cy="6860921"/>
          </a:xfrm>
          <a:custGeom>
            <a:avLst/>
            <a:gdLst>
              <a:gd name="connsiteX0" fmla="*/ 0 w 7743674"/>
              <a:gd name="connsiteY0" fmla="*/ 0 h 6860921"/>
              <a:gd name="connsiteX1" fmla="*/ 3597449 w 7743674"/>
              <a:gd name="connsiteY1" fmla="*/ 0 h 6860921"/>
              <a:gd name="connsiteX2" fmla="*/ 7743674 w 7743674"/>
              <a:gd name="connsiteY2" fmla="*/ 4608431 h 6860921"/>
              <a:gd name="connsiteX3" fmla="*/ 7743674 w 7743674"/>
              <a:gd name="connsiteY3" fmla="*/ 6860921 h 6860921"/>
              <a:gd name="connsiteX4" fmla="*/ 6077872 w 7743674"/>
              <a:gd name="connsiteY4" fmla="*/ 6853286 h 6860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3674" h="6860921">
                <a:moveTo>
                  <a:pt x="0" y="0"/>
                </a:moveTo>
                <a:lnTo>
                  <a:pt x="3597449" y="0"/>
                </a:lnTo>
                <a:lnTo>
                  <a:pt x="7743674" y="4608431"/>
                </a:lnTo>
                <a:lnTo>
                  <a:pt x="7743674" y="6860921"/>
                </a:lnTo>
                <a:lnTo>
                  <a:pt x="6077872" y="6853286"/>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cxnSp>
        <p:nvCxnSpPr>
          <p:cNvPr id="13" name="Straight Connector 12">
            <a:extLst>
              <a:ext uri="{FF2B5EF4-FFF2-40B4-BE49-F238E27FC236}">
                <a16:creationId xmlns:a16="http://schemas.microsoft.com/office/drawing/2014/main" id="{C1F6C0BD-34E2-F343-B5DD-837F21A1131F}"/>
              </a:ext>
            </a:extLst>
          </p:cNvPr>
          <p:cNvCxnSpPr>
            <a:cxnSpLocks/>
          </p:cNvCxnSpPr>
          <p:nvPr userDrawn="1"/>
        </p:nvCxnSpPr>
        <p:spPr>
          <a:xfrm flipH="1" flipV="1">
            <a:off x="4339771" y="19783"/>
            <a:ext cx="6056958" cy="6844153"/>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F691EB9-C81E-45A1-9DB1-928056528407}"/>
              </a:ext>
            </a:extLst>
          </p:cNvPr>
          <p:cNvSpPr>
            <a:spLocks noGrp="1"/>
          </p:cNvSpPr>
          <p:nvPr>
            <p:ph type="body" sz="quarter" idx="16" hasCustomPrompt="1"/>
          </p:nvPr>
        </p:nvSpPr>
        <p:spPr>
          <a:xfrm>
            <a:off x="609599" y="2787652"/>
            <a:ext cx="5669280" cy="2498725"/>
          </a:xfrm>
          <a:prstGeom prst="rect">
            <a:avLst/>
          </a:prstGeom>
        </p:spPr>
        <p:txBody>
          <a:bodyPr/>
          <a:lstStyle>
            <a:lvl1pPr marL="0" indent="0">
              <a:lnSpc>
                <a:spcPct val="100000"/>
              </a:lnSpc>
              <a:spcBef>
                <a:spcPts val="0"/>
              </a:spcBef>
              <a:buNone/>
              <a:defRPr sz="5399" b="1">
                <a:solidFill>
                  <a:schemeClr val="bg1"/>
                </a:solidFill>
              </a:defRPr>
            </a:lvl1pPr>
            <a:lvl2pPr>
              <a:defRPr sz="5399" b="1"/>
            </a:lvl2pPr>
            <a:lvl3pPr>
              <a:defRPr sz="5399" b="1"/>
            </a:lvl3pPr>
            <a:lvl4pPr>
              <a:defRPr sz="5399" b="1"/>
            </a:lvl4pPr>
            <a:lvl5pPr>
              <a:defRPr sz="5399" b="1"/>
            </a:lvl5pPr>
          </a:lstStyle>
          <a:p>
            <a:pPr lvl="0"/>
            <a:r>
              <a:rPr lang="en-US"/>
              <a:t>Click to add quote</a:t>
            </a:r>
          </a:p>
        </p:txBody>
      </p:sp>
      <p:pic>
        <p:nvPicPr>
          <p:cNvPr id="8" name="Graphic 7">
            <a:extLst>
              <a:ext uri="{FF2B5EF4-FFF2-40B4-BE49-F238E27FC236}">
                <a16:creationId xmlns:a16="http://schemas.microsoft.com/office/drawing/2014/main" id="{91BD0DE3-B20B-4D23-84DD-A20623D3E24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21002389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3724CE-9E3B-415B-8F28-12EED683E66F}"/>
              </a:ext>
            </a:extLst>
          </p:cNvPr>
          <p:cNvPicPr>
            <a:picLocks noChangeAspect="1"/>
          </p:cNvPicPr>
          <p:nvPr userDrawn="1"/>
        </p:nvPicPr>
        <p:blipFill>
          <a:blip r:embed="rId2"/>
          <a:stretch>
            <a:fillRect/>
          </a:stretch>
        </p:blipFill>
        <p:spPr>
          <a:xfrm>
            <a:off x="1" y="2974"/>
            <a:ext cx="12192000" cy="6852052"/>
          </a:xfrm>
          <a:prstGeom prst="rect">
            <a:avLst/>
          </a:prstGeom>
        </p:spPr>
      </p:pic>
      <p:sp>
        <p:nvSpPr>
          <p:cNvPr id="10" name="Text Placeholder 6">
            <a:extLst>
              <a:ext uri="{FF2B5EF4-FFF2-40B4-BE49-F238E27FC236}">
                <a16:creationId xmlns:a16="http://schemas.microsoft.com/office/drawing/2014/main" id="{77A39ADB-6AFA-4AA0-894C-81B85DA6A355}"/>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1" name="Text Placeholder 36">
            <a:extLst>
              <a:ext uri="{FF2B5EF4-FFF2-40B4-BE49-F238E27FC236}">
                <a16:creationId xmlns:a16="http://schemas.microsoft.com/office/drawing/2014/main" id="{32B9E9F7-7966-45F8-9583-22CBC58C8936}"/>
              </a:ext>
            </a:extLst>
          </p:cNvPr>
          <p:cNvSpPr>
            <a:spLocks noGrp="1"/>
          </p:cNvSpPr>
          <p:nvPr>
            <p:ph type="body" sz="quarter" idx="13" hasCustomPrompt="1"/>
          </p:nvPr>
        </p:nvSpPr>
        <p:spPr>
          <a:xfrm>
            <a:off x="7924641" y="5075428"/>
            <a:ext cx="3655977" cy="310896"/>
          </a:xfrm>
          <a:prstGeom prst="rect">
            <a:avLst/>
          </a:prstGeom>
        </p:spPr>
        <p:txBody>
          <a:bodyPr lIns="0" tIns="0" rIns="0" bIns="0" anchor="t" anchorCtr="0"/>
          <a:lstStyle>
            <a:lvl1pPr marL="0" indent="0">
              <a:buNone/>
              <a:defRPr sz="1400">
                <a:solidFill>
                  <a:schemeClr val="bg1"/>
                </a:solidFill>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pic>
        <p:nvPicPr>
          <p:cNvPr id="9" name="Graphic 8">
            <a:extLst>
              <a:ext uri="{FF2B5EF4-FFF2-40B4-BE49-F238E27FC236}">
                <a16:creationId xmlns:a16="http://schemas.microsoft.com/office/drawing/2014/main" id="{BE50C5EB-6027-405B-B268-BCF64928DB2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16049693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Title / Content / Video ">
    <p:bg>
      <p:bgPr>
        <a:gradFill>
          <a:gsLst>
            <a:gs pos="100000">
              <a:schemeClr val="tx1"/>
            </a:gs>
            <a:gs pos="9000">
              <a:schemeClr val="accent4"/>
            </a:gs>
          </a:gsLst>
          <a:lin ang="14400000" scaled="0"/>
        </a:gradFill>
        <a:effectLst/>
      </p:bgPr>
    </p:bg>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4B077E5-E609-4C17-8B6A-CF0BD3BD978F}"/>
              </a:ext>
            </a:extLst>
          </p:cNvPr>
          <p:cNvSpPr/>
          <p:nvPr/>
        </p:nvSpPr>
        <p:spPr>
          <a:xfrm rot="19379608">
            <a:off x="1248448" y="-2838051"/>
            <a:ext cx="7456088" cy="7238188"/>
          </a:xfrm>
          <a:custGeom>
            <a:avLst/>
            <a:gdLst>
              <a:gd name="connsiteX0" fmla="*/ 224099 w 7456088"/>
              <a:gd name="connsiteY0" fmla="*/ 0 h 7238188"/>
              <a:gd name="connsiteX1" fmla="*/ 6750984 w 7456088"/>
              <a:gd name="connsiteY1" fmla="*/ 4919527 h 7238188"/>
              <a:gd name="connsiteX2" fmla="*/ 7456088 w 7456088"/>
              <a:gd name="connsiteY2" fmla="*/ 7238188 h 7238188"/>
              <a:gd name="connsiteX3" fmla="*/ 0 w 7456088"/>
              <a:gd name="connsiteY3" fmla="*/ 297319 h 7238188"/>
            </a:gdLst>
            <a:ahLst/>
            <a:cxnLst>
              <a:cxn ang="0">
                <a:pos x="connsiteX0" y="connsiteY0"/>
              </a:cxn>
              <a:cxn ang="0">
                <a:pos x="connsiteX1" y="connsiteY1"/>
              </a:cxn>
              <a:cxn ang="0">
                <a:pos x="connsiteX2" y="connsiteY2"/>
              </a:cxn>
              <a:cxn ang="0">
                <a:pos x="connsiteX3" y="connsiteY3"/>
              </a:cxn>
            </a:cxnLst>
            <a:rect l="l" t="t" r="r" b="b"/>
            <a:pathLst>
              <a:path w="7456088" h="7238188">
                <a:moveTo>
                  <a:pt x="224099" y="0"/>
                </a:moveTo>
                <a:lnTo>
                  <a:pt x="6750984" y="4919527"/>
                </a:lnTo>
                <a:lnTo>
                  <a:pt x="7456088" y="7238188"/>
                </a:lnTo>
                <a:lnTo>
                  <a:pt x="0" y="297319"/>
                </a:lnTo>
                <a:close/>
              </a:path>
            </a:pathLst>
          </a:custGeom>
          <a:gradFill>
            <a:gsLst>
              <a:gs pos="100000">
                <a:schemeClr val="bg1">
                  <a:alpha val="15000"/>
                </a:schemeClr>
              </a:gs>
              <a:gs pos="0">
                <a:schemeClr val="bg1">
                  <a:alpha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7" name="Freeform: Shape 36">
            <a:extLst>
              <a:ext uri="{FF2B5EF4-FFF2-40B4-BE49-F238E27FC236}">
                <a16:creationId xmlns:a16="http://schemas.microsoft.com/office/drawing/2014/main" id="{66640645-9C01-4014-ACB6-CFEC73305AA1}"/>
              </a:ext>
            </a:extLst>
          </p:cNvPr>
          <p:cNvSpPr/>
          <p:nvPr/>
        </p:nvSpPr>
        <p:spPr>
          <a:xfrm rot="19379608">
            <a:off x="-1748160" y="-602034"/>
            <a:ext cx="7674989" cy="7712885"/>
          </a:xfrm>
          <a:custGeom>
            <a:avLst/>
            <a:gdLst>
              <a:gd name="connsiteX0" fmla="*/ 7674989 w 7674989"/>
              <a:gd name="connsiteY0" fmla="*/ 2673579 h 7712885"/>
              <a:gd name="connsiteX1" fmla="*/ 2966986 w 7674989"/>
              <a:gd name="connsiteY1" fmla="*/ 7712885 h 7712885"/>
              <a:gd name="connsiteX2" fmla="*/ 0 w 7674989"/>
              <a:gd name="connsiteY2" fmla="*/ 5476571 h 7712885"/>
              <a:gd name="connsiteX3" fmla="*/ 4127871 w 7674989"/>
              <a:gd name="connsiteY3" fmla="*/ 0 h 7712885"/>
            </a:gdLst>
            <a:ahLst/>
            <a:cxnLst>
              <a:cxn ang="0">
                <a:pos x="connsiteX0" y="connsiteY0"/>
              </a:cxn>
              <a:cxn ang="0">
                <a:pos x="connsiteX1" y="connsiteY1"/>
              </a:cxn>
              <a:cxn ang="0">
                <a:pos x="connsiteX2" y="connsiteY2"/>
              </a:cxn>
              <a:cxn ang="0">
                <a:pos x="connsiteX3" y="connsiteY3"/>
              </a:cxn>
            </a:cxnLst>
            <a:rect l="l" t="t" r="r" b="b"/>
            <a:pathLst>
              <a:path w="7674989" h="7712885">
                <a:moveTo>
                  <a:pt x="7674989" y="2673579"/>
                </a:moveTo>
                <a:lnTo>
                  <a:pt x="2966986" y="7712885"/>
                </a:lnTo>
                <a:lnTo>
                  <a:pt x="0" y="5476571"/>
                </a:lnTo>
                <a:lnTo>
                  <a:pt x="4127871" y="0"/>
                </a:lnTo>
                <a:close/>
              </a:path>
            </a:pathLst>
          </a:custGeom>
          <a:gradFill>
            <a:gsLst>
              <a:gs pos="100000">
                <a:schemeClr val="bg1">
                  <a:alpha val="0"/>
                </a:schemeClr>
              </a:gs>
              <a:gs pos="0">
                <a:schemeClr val="bg1">
                  <a:alpha val="1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5" name="Freeform: Shape 34">
            <a:extLst>
              <a:ext uri="{FF2B5EF4-FFF2-40B4-BE49-F238E27FC236}">
                <a16:creationId xmlns:a16="http://schemas.microsoft.com/office/drawing/2014/main" id="{02F2CA31-ACC6-4DB3-A513-DA544EF904F4}"/>
              </a:ext>
            </a:extLst>
          </p:cNvPr>
          <p:cNvSpPr/>
          <p:nvPr/>
        </p:nvSpPr>
        <p:spPr>
          <a:xfrm rot="19379608">
            <a:off x="-255266" y="2384753"/>
            <a:ext cx="11353959" cy="4469448"/>
          </a:xfrm>
          <a:custGeom>
            <a:avLst/>
            <a:gdLst>
              <a:gd name="connsiteX0" fmla="*/ 11353959 w 11353959"/>
              <a:gd name="connsiteY0" fmla="*/ 2541281 h 4469448"/>
              <a:gd name="connsiteX1" fmla="*/ 4922798 w 11353959"/>
              <a:gd name="connsiteY1" fmla="*/ 4469448 h 4469448"/>
              <a:gd name="connsiteX2" fmla="*/ 0 w 11353959"/>
              <a:gd name="connsiteY2" fmla="*/ 758974 h 4469448"/>
              <a:gd name="connsiteX3" fmla="*/ 572064 w 11353959"/>
              <a:gd name="connsiteY3" fmla="*/ 0 h 4469448"/>
            </a:gdLst>
            <a:ahLst/>
            <a:cxnLst>
              <a:cxn ang="0">
                <a:pos x="connsiteX0" y="connsiteY0"/>
              </a:cxn>
              <a:cxn ang="0">
                <a:pos x="connsiteX1" y="connsiteY1"/>
              </a:cxn>
              <a:cxn ang="0">
                <a:pos x="connsiteX2" y="connsiteY2"/>
              </a:cxn>
              <a:cxn ang="0">
                <a:pos x="connsiteX3" y="connsiteY3"/>
              </a:cxn>
            </a:cxnLst>
            <a:rect l="l" t="t" r="r" b="b"/>
            <a:pathLst>
              <a:path w="11353959" h="4469448">
                <a:moveTo>
                  <a:pt x="11353959" y="2541281"/>
                </a:moveTo>
                <a:lnTo>
                  <a:pt x="4922798" y="4469448"/>
                </a:lnTo>
                <a:lnTo>
                  <a:pt x="0" y="758974"/>
                </a:lnTo>
                <a:lnTo>
                  <a:pt x="572064" y="0"/>
                </a:lnTo>
                <a:close/>
              </a:path>
            </a:pathLst>
          </a:custGeom>
          <a:gradFill>
            <a:gsLst>
              <a:gs pos="99000">
                <a:schemeClr val="bg1">
                  <a:alpha val="9000"/>
                </a:schemeClr>
              </a:gs>
              <a:gs pos="0">
                <a:schemeClr val="bg1">
                  <a:alpha val="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3" name="Picture 12">
            <a:extLst>
              <a:ext uri="{FF2B5EF4-FFF2-40B4-BE49-F238E27FC236}">
                <a16:creationId xmlns:a16="http://schemas.microsoft.com/office/drawing/2014/main" id="{9DE6D801-0970-A944-893E-ECB4C295E379}"/>
              </a:ext>
            </a:extLst>
          </p:cNvPr>
          <p:cNvPicPr>
            <a:picLocks noChangeAspect="1"/>
          </p:cNvPicPr>
          <p:nvPr userDrawn="1"/>
        </p:nvPicPr>
        <p:blipFill rotWithShape="1">
          <a:blip r:embed="rId2"/>
          <a:srcRect b="60978"/>
          <a:stretch/>
        </p:blipFill>
        <p:spPr>
          <a:xfrm>
            <a:off x="1" y="6775489"/>
            <a:ext cx="12192000" cy="82513"/>
          </a:xfrm>
          <a:prstGeom prst="rect">
            <a:avLst/>
          </a:prstGeom>
        </p:spPr>
      </p:pic>
      <p:sp>
        <p:nvSpPr>
          <p:cNvPr id="14" name="Text Placeholder 2">
            <a:extLst>
              <a:ext uri="{FF2B5EF4-FFF2-40B4-BE49-F238E27FC236}">
                <a16:creationId xmlns:a16="http://schemas.microsoft.com/office/drawing/2014/main" id="{C4354659-C908-4A17-9232-5C7E621292D5}"/>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chemeClr val="bg1"/>
                </a:solidFill>
              </a:defRPr>
            </a:lvl1pPr>
          </a:lstStyle>
          <a:p>
            <a:pPr lvl="0"/>
            <a:r>
              <a:rPr lang="en-US"/>
              <a:t>Click to add sub-title</a:t>
            </a:r>
            <a:endParaRPr lang="en-GB"/>
          </a:p>
        </p:txBody>
      </p:sp>
      <p:sp>
        <p:nvSpPr>
          <p:cNvPr id="15" name="Title 1">
            <a:extLst>
              <a:ext uri="{FF2B5EF4-FFF2-40B4-BE49-F238E27FC236}">
                <a16:creationId xmlns:a16="http://schemas.microsoft.com/office/drawing/2014/main" id="{3CEBA134-1D60-44D3-A84D-91E2966DE40C}"/>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16" name="Content Placeholder 2">
            <a:extLst>
              <a:ext uri="{FF2B5EF4-FFF2-40B4-BE49-F238E27FC236}">
                <a16:creationId xmlns:a16="http://schemas.microsoft.com/office/drawing/2014/main" id="{D1D9A821-078D-43B9-8464-538D8E012862}"/>
              </a:ext>
            </a:extLst>
          </p:cNvPr>
          <p:cNvSpPr>
            <a:spLocks noGrp="1"/>
          </p:cNvSpPr>
          <p:nvPr>
            <p:ph sz="quarter" idx="21" hasCustomPrompt="1"/>
          </p:nvPr>
        </p:nvSpPr>
        <p:spPr>
          <a:xfrm>
            <a:off x="9056789" y="2108780"/>
            <a:ext cx="2525611" cy="3769735"/>
          </a:xfrm>
          <a:prstGeom prst="rect">
            <a:avLst/>
          </a:prstGeom>
        </p:spPr>
        <p:txBody>
          <a:bodyPr lIns="0" tIns="0" rIns="0" bIns="0"/>
          <a:lstStyle>
            <a:lvl1pPr marL="231752" indent="-231752">
              <a:spcBef>
                <a:spcPts val="500"/>
              </a:spcBef>
              <a:buFont typeface="Arial" panose="020B0604020202020204" pitchFamily="34" charset="0"/>
              <a:buChar char="•"/>
              <a:defRPr sz="1600">
                <a:solidFill>
                  <a:schemeClr val="bg1"/>
                </a:solidFill>
              </a:defRPr>
            </a:lvl1pPr>
            <a:lvl2pPr marL="465091" indent="-233340">
              <a:spcBef>
                <a:spcPts val="500"/>
              </a:spcBef>
              <a:defRPr sz="1600">
                <a:solidFill>
                  <a:schemeClr val="bg1"/>
                </a:solidFill>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defRPr>
            </a:lvl3pPr>
            <a:lvl4pPr marL="914309" indent="-231752">
              <a:spcBef>
                <a:spcPts val="500"/>
              </a:spcBef>
              <a:defRPr sz="1400">
                <a:solidFill>
                  <a:schemeClr val="bg1"/>
                </a:solidFill>
              </a:defRPr>
            </a:lvl4pPr>
            <a:lvl5pPr marL="1146060" indent="-231752">
              <a:spcBef>
                <a:spcPts val="500"/>
              </a:spcBef>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Media Placeholder 2">
            <a:extLst>
              <a:ext uri="{FF2B5EF4-FFF2-40B4-BE49-F238E27FC236}">
                <a16:creationId xmlns:a16="http://schemas.microsoft.com/office/drawing/2014/main" id="{3366D18E-8AA5-4690-BA85-84E71374D53A}"/>
              </a:ext>
            </a:extLst>
          </p:cNvPr>
          <p:cNvSpPr>
            <a:spLocks noGrp="1"/>
          </p:cNvSpPr>
          <p:nvPr>
            <p:ph type="media" sz="quarter" idx="24" hasCustomPrompt="1"/>
          </p:nvPr>
        </p:nvSpPr>
        <p:spPr>
          <a:xfrm>
            <a:off x="609601" y="1471584"/>
            <a:ext cx="8107182" cy="4443480"/>
          </a:xfrm>
          <a:prstGeom prst="rect">
            <a:avLst/>
          </a:prstGeom>
          <a:effectLst>
            <a:softEdge rad="0"/>
          </a:effectLst>
        </p:spPr>
        <p:txBody>
          <a:bodyPr anchor="ctr"/>
          <a:lstStyle>
            <a:lvl1pPr marL="0" indent="0" algn="ctr">
              <a:buNone/>
              <a:defRPr>
                <a:solidFill>
                  <a:schemeClr val="bg1"/>
                </a:solidFill>
              </a:defRPr>
            </a:lvl1pPr>
          </a:lstStyle>
          <a:p>
            <a:r>
              <a:rPr lang="en-US"/>
              <a:t>Click to insert video</a:t>
            </a:r>
          </a:p>
        </p:txBody>
      </p:sp>
      <p:sp>
        <p:nvSpPr>
          <p:cNvPr id="12" name="Text Placeholder 2">
            <a:extLst>
              <a:ext uri="{FF2B5EF4-FFF2-40B4-BE49-F238E27FC236}">
                <a16:creationId xmlns:a16="http://schemas.microsoft.com/office/drawing/2014/main" id="{38BCB93E-1DD3-D242-AFF8-8CD8BC6569A6}"/>
              </a:ext>
            </a:extLst>
          </p:cNvPr>
          <p:cNvSpPr>
            <a:spLocks noGrp="1"/>
          </p:cNvSpPr>
          <p:nvPr>
            <p:ph type="body" sz="quarter" idx="31"/>
          </p:nvPr>
        </p:nvSpPr>
        <p:spPr>
          <a:xfrm>
            <a:off x="9056788" y="1531199"/>
            <a:ext cx="2525612" cy="449942"/>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r>
              <a:rPr lang="en-US"/>
              <a:t>Click to edit Master text styles</a:t>
            </a:r>
          </a:p>
        </p:txBody>
      </p:sp>
      <p:pic>
        <p:nvPicPr>
          <p:cNvPr id="18" name="Graphic 17">
            <a:extLst>
              <a:ext uri="{FF2B5EF4-FFF2-40B4-BE49-F238E27FC236}">
                <a16:creationId xmlns:a16="http://schemas.microsoft.com/office/drawing/2014/main" id="{FA9EF211-F11F-4387-8C2E-414E59051E0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22313581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ation / Image R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586F9F-5BA4-A74E-AAFE-C4A4B340DE72}"/>
              </a:ext>
            </a:extLst>
          </p:cNvPr>
          <p:cNvSpPr/>
          <p:nvPr userDrawn="1"/>
        </p:nvSpPr>
        <p:spPr>
          <a:xfrm>
            <a:off x="-1" y="2"/>
            <a:ext cx="12192001" cy="6860633"/>
          </a:xfrm>
          <a:prstGeom prst="rect">
            <a:avLst/>
          </a:prstGeom>
          <a:gradFill flip="none" rotWithShape="1">
            <a:gsLst>
              <a:gs pos="72000">
                <a:srgbClr val="0F5F7E"/>
              </a:gs>
              <a:gs pos="24000">
                <a:schemeClr val="accent1"/>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Picture Placeholder 16">
            <a:extLst>
              <a:ext uri="{FF2B5EF4-FFF2-40B4-BE49-F238E27FC236}">
                <a16:creationId xmlns:a16="http://schemas.microsoft.com/office/drawing/2014/main" id="{BA524A99-4FA6-4820-961E-79896EC97AE5}"/>
              </a:ext>
            </a:extLst>
          </p:cNvPr>
          <p:cNvSpPr>
            <a:spLocks noGrp="1"/>
          </p:cNvSpPr>
          <p:nvPr>
            <p:ph type="pic" sz="quarter" idx="12" hasCustomPrompt="1"/>
          </p:nvPr>
        </p:nvSpPr>
        <p:spPr>
          <a:xfrm flipH="1">
            <a:off x="4730226" y="2"/>
            <a:ext cx="7461775" cy="6860633"/>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377" h="6860633">
                <a:moveTo>
                  <a:pt x="0" y="0"/>
                </a:moveTo>
                <a:lnTo>
                  <a:pt x="8291377" y="0"/>
                </a:lnTo>
                <a:lnTo>
                  <a:pt x="5336493" y="6860633"/>
                </a:lnTo>
                <a:lnTo>
                  <a:pt x="0" y="6858000"/>
                </a:lnTo>
                <a:lnTo>
                  <a:pt x="0" y="0"/>
                </a:lnTo>
                <a:close/>
              </a:path>
            </a:pathLst>
          </a:custGeom>
          <a:solidFill>
            <a:schemeClr val="bg1">
              <a:alpha val="8000"/>
            </a:schemeClr>
          </a:solidFill>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defRPr>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10" name="Text Placeholder 6">
            <a:extLst>
              <a:ext uri="{FF2B5EF4-FFF2-40B4-BE49-F238E27FC236}">
                <a16:creationId xmlns:a16="http://schemas.microsoft.com/office/drawing/2014/main" id="{60486239-718B-45BB-8FEC-96658F65BCE2}"/>
              </a:ext>
            </a:extLst>
          </p:cNvPr>
          <p:cNvSpPr>
            <a:spLocks noGrp="1"/>
          </p:cNvSpPr>
          <p:nvPr>
            <p:ph type="body" sz="quarter" idx="11" hasCustomPrompt="1"/>
          </p:nvPr>
        </p:nvSpPr>
        <p:spPr>
          <a:xfrm>
            <a:off x="1187631" y="2862893"/>
            <a:ext cx="3947886" cy="2313463"/>
          </a:xfrm>
          <a:prstGeom prst="rect">
            <a:avLst/>
          </a:prstGeom>
        </p:spPr>
        <p:txBody>
          <a:bodyPr/>
          <a:lstStyle>
            <a:lvl1pPr marL="0" indent="0">
              <a:lnSpc>
                <a:spcPts val="2560"/>
              </a:lnSpc>
              <a:buNone/>
              <a:defRPr sz="1800" b="1" i="0">
                <a:solidFill>
                  <a:schemeClr val="bg1"/>
                </a:solidFill>
                <a:latin typeface="Arial" panose="020B0604020202020204" pitchFamily="34" charset="0"/>
                <a:cs typeface="Arial" panose="020B0604020202020204" pitchFamily="34" charset="0"/>
              </a:defRPr>
            </a:lvl1pPr>
            <a:lvl2pPr marL="457154" indent="0">
              <a:buNone/>
              <a:defRPr b="0" i="0">
                <a:solidFill>
                  <a:schemeClr val="tx1"/>
                </a:solidFill>
                <a:latin typeface="Arial" panose="020B0604020202020204" pitchFamily="34" charset="0"/>
                <a:cs typeface="Arial" panose="020B0604020202020204" pitchFamily="34" charset="0"/>
              </a:defRPr>
            </a:lvl2pPr>
            <a:lvl3pPr marL="914309" indent="0">
              <a:buNone/>
              <a:defRPr b="0" i="0">
                <a:solidFill>
                  <a:schemeClr val="tx1"/>
                </a:solidFill>
                <a:latin typeface="Arial" panose="020B0604020202020204" pitchFamily="34" charset="0"/>
                <a:cs typeface="Arial" panose="020B0604020202020204" pitchFamily="34" charset="0"/>
              </a:defRPr>
            </a:lvl3pPr>
            <a:lvl4pPr marL="1371463" indent="0">
              <a:buNone/>
              <a:defRPr b="0" i="0">
                <a:solidFill>
                  <a:schemeClr val="tx1"/>
                </a:solidFill>
                <a:latin typeface="Arial" panose="020B0604020202020204" pitchFamily="34" charset="0"/>
                <a:cs typeface="Arial" panose="020B0604020202020204" pitchFamily="34" charset="0"/>
              </a:defRPr>
            </a:lvl4pPr>
            <a:lvl5pPr marL="1828617" indent="0">
              <a:buNone/>
              <a:defRPr b="0" i="0">
                <a:solidFill>
                  <a:schemeClr val="tx1"/>
                </a:solidFill>
                <a:latin typeface="Arial" panose="020B0604020202020204" pitchFamily="34" charset="0"/>
                <a:cs typeface="Arial" panose="020B0604020202020204" pitchFamily="34" charset="0"/>
              </a:defRPr>
            </a:lvl5pPr>
          </a:lstStyle>
          <a:p>
            <a:pPr lvl="0"/>
            <a:r>
              <a:rPr lang="en-US"/>
              <a:t>Click to add quote</a:t>
            </a:r>
          </a:p>
        </p:txBody>
      </p:sp>
      <p:sp>
        <p:nvSpPr>
          <p:cNvPr id="11" name="Freeform 6">
            <a:extLst>
              <a:ext uri="{FF2B5EF4-FFF2-40B4-BE49-F238E27FC236}">
                <a16:creationId xmlns:a16="http://schemas.microsoft.com/office/drawing/2014/main" id="{714578F8-3070-4D38-9653-6B7AD2BDD031}"/>
              </a:ext>
            </a:extLst>
          </p:cNvPr>
          <p:cNvSpPr>
            <a:spLocks noEditPoints="1"/>
          </p:cNvSpPr>
          <p:nvPr userDrawn="1"/>
        </p:nvSpPr>
        <p:spPr bwMode="auto">
          <a:xfrm>
            <a:off x="599093" y="2806367"/>
            <a:ext cx="415798" cy="344809"/>
          </a:xfrm>
          <a:custGeom>
            <a:avLst/>
            <a:gdLst>
              <a:gd name="T0" fmla="*/ 694 w 1167"/>
              <a:gd name="T1" fmla="*/ 1006 h 1006"/>
              <a:gd name="T2" fmla="*/ 694 w 1167"/>
              <a:gd name="T3" fmla="*/ 1006 h 1006"/>
              <a:gd name="T4" fmla="*/ 694 w 1167"/>
              <a:gd name="T5" fmla="*/ 562 h 1006"/>
              <a:gd name="T6" fmla="*/ 1043 w 1167"/>
              <a:gd name="T7" fmla="*/ 0 h 1006"/>
              <a:gd name="T8" fmla="*/ 1148 w 1167"/>
              <a:gd name="T9" fmla="*/ 191 h 1006"/>
              <a:gd name="T10" fmla="*/ 934 w 1167"/>
              <a:gd name="T11" fmla="*/ 526 h 1006"/>
              <a:gd name="T12" fmla="*/ 1167 w 1167"/>
              <a:gd name="T13" fmla="*/ 526 h 1006"/>
              <a:gd name="T14" fmla="*/ 1167 w 1167"/>
              <a:gd name="T15" fmla="*/ 1006 h 1006"/>
              <a:gd name="T16" fmla="*/ 694 w 1167"/>
              <a:gd name="T17" fmla="*/ 1006 h 1006"/>
              <a:gd name="T18" fmla="*/ 0 w 1167"/>
              <a:gd name="T19" fmla="*/ 1006 h 1006"/>
              <a:gd name="T20" fmla="*/ 0 w 1167"/>
              <a:gd name="T21" fmla="*/ 1006 h 1006"/>
              <a:gd name="T22" fmla="*/ 0 w 1167"/>
              <a:gd name="T23" fmla="*/ 562 h 1006"/>
              <a:gd name="T24" fmla="*/ 342 w 1167"/>
              <a:gd name="T25" fmla="*/ 0 h 1006"/>
              <a:gd name="T26" fmla="*/ 448 w 1167"/>
              <a:gd name="T27" fmla="*/ 191 h 1006"/>
              <a:gd name="T28" fmla="*/ 234 w 1167"/>
              <a:gd name="T29" fmla="*/ 526 h 1006"/>
              <a:gd name="T30" fmla="*/ 471 w 1167"/>
              <a:gd name="T31" fmla="*/ 526 h 1006"/>
              <a:gd name="T32" fmla="*/ 471 w 1167"/>
              <a:gd name="T33" fmla="*/ 1006 h 1006"/>
              <a:gd name="T34" fmla="*/ 0 w 1167"/>
              <a:gd name="T3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7" h="1006">
                <a:moveTo>
                  <a:pt x="694" y="1006"/>
                </a:moveTo>
                <a:lnTo>
                  <a:pt x="694" y="1006"/>
                </a:lnTo>
                <a:lnTo>
                  <a:pt x="694" y="562"/>
                </a:lnTo>
                <a:cubicBezTo>
                  <a:pt x="694" y="296"/>
                  <a:pt x="770" y="115"/>
                  <a:pt x="1043" y="0"/>
                </a:cubicBezTo>
                <a:lnTo>
                  <a:pt x="1148" y="191"/>
                </a:lnTo>
                <a:cubicBezTo>
                  <a:pt x="977" y="273"/>
                  <a:pt x="934" y="361"/>
                  <a:pt x="934" y="526"/>
                </a:cubicBezTo>
                <a:lnTo>
                  <a:pt x="1167" y="526"/>
                </a:lnTo>
                <a:lnTo>
                  <a:pt x="1167" y="1006"/>
                </a:lnTo>
                <a:lnTo>
                  <a:pt x="694" y="1006"/>
                </a:lnTo>
                <a:close/>
                <a:moveTo>
                  <a:pt x="0" y="1006"/>
                </a:moveTo>
                <a:lnTo>
                  <a:pt x="0" y="1006"/>
                </a:lnTo>
                <a:lnTo>
                  <a:pt x="0" y="562"/>
                </a:lnTo>
                <a:cubicBezTo>
                  <a:pt x="0" y="296"/>
                  <a:pt x="69" y="115"/>
                  <a:pt x="342" y="0"/>
                </a:cubicBezTo>
                <a:lnTo>
                  <a:pt x="448" y="191"/>
                </a:lnTo>
                <a:cubicBezTo>
                  <a:pt x="277" y="273"/>
                  <a:pt x="234" y="361"/>
                  <a:pt x="234" y="526"/>
                </a:cubicBezTo>
                <a:lnTo>
                  <a:pt x="471" y="526"/>
                </a:lnTo>
                <a:lnTo>
                  <a:pt x="471" y="1006"/>
                </a:lnTo>
                <a:lnTo>
                  <a:pt x="0" y="1006"/>
                </a:lnTo>
                <a:close/>
              </a:path>
            </a:pathLst>
          </a:custGeom>
          <a:solidFill>
            <a:schemeClr val="bg1"/>
          </a:solidFill>
          <a:ln w="0">
            <a:noFill/>
            <a:prstDash val="solid"/>
            <a:round/>
            <a:headEnd/>
            <a:tailEnd/>
          </a:ln>
        </p:spPr>
        <p:txBody>
          <a:bodyPr vert="horz" wrap="square" lIns="91428" tIns="45714" rIns="91428" bIns="45714" numCol="1" anchor="t" anchorCtr="0" compatLnSpc="1">
            <a:prstTxWarp prst="textNoShape">
              <a:avLst/>
            </a:prstTxWarp>
          </a:bodyPr>
          <a:lstStyle/>
          <a:p>
            <a:endParaRPr lang="en-US" sz="1800"/>
          </a:p>
        </p:txBody>
      </p:sp>
      <p:pic>
        <p:nvPicPr>
          <p:cNvPr id="8" name="Graphic 7">
            <a:extLst>
              <a:ext uri="{FF2B5EF4-FFF2-40B4-BE49-F238E27FC236}">
                <a16:creationId xmlns:a16="http://schemas.microsoft.com/office/drawing/2014/main" id="{77F8740B-ADA7-4B25-96C5-25C674F4BFE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26673243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Breaker 1 with Image">
    <p:spTree>
      <p:nvGrpSpPr>
        <p:cNvPr id="1" name=""/>
        <p:cNvGrpSpPr/>
        <p:nvPr/>
      </p:nvGrpSpPr>
      <p:grpSpPr>
        <a:xfrm>
          <a:off x="0" y="0"/>
          <a:ext cx="0" cy="0"/>
          <a:chOff x="0" y="0"/>
          <a:chExt cx="0" cy="0"/>
        </a:xfrm>
      </p:grpSpPr>
      <p:pic>
        <p:nvPicPr>
          <p:cNvPr id="19" name="Picture 18" descr="A picture containing animal, fish&#10;&#10;Description automatically generated">
            <a:extLst>
              <a:ext uri="{FF2B5EF4-FFF2-40B4-BE49-F238E27FC236}">
                <a16:creationId xmlns:a16="http://schemas.microsoft.com/office/drawing/2014/main" id="{8147F25E-A481-48EC-A799-BBB601058166}"/>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7" name="Picture Placeholder 16">
            <a:extLst>
              <a:ext uri="{FF2B5EF4-FFF2-40B4-BE49-F238E27FC236}">
                <a16:creationId xmlns:a16="http://schemas.microsoft.com/office/drawing/2014/main" id="{65D46A15-D204-424C-9BDE-FD25936FBDA9}"/>
              </a:ext>
            </a:extLst>
          </p:cNvPr>
          <p:cNvSpPr>
            <a:spLocks noGrp="1"/>
          </p:cNvSpPr>
          <p:nvPr>
            <p:ph type="pic" sz="quarter" idx="12" hasCustomPrompt="1"/>
          </p:nvPr>
        </p:nvSpPr>
        <p:spPr>
          <a:xfrm>
            <a:off x="0" y="0"/>
            <a:ext cx="8496300" cy="6858000"/>
          </a:xfrm>
          <a:custGeom>
            <a:avLst/>
            <a:gdLst>
              <a:gd name="connsiteX0" fmla="*/ 1859358 w 8496300"/>
              <a:gd name="connsiteY0" fmla="*/ 0 h 6858000"/>
              <a:gd name="connsiteX1" fmla="*/ 6758227 w 8496300"/>
              <a:gd name="connsiteY1" fmla="*/ 0 h 6858000"/>
              <a:gd name="connsiteX2" fmla="*/ 8496300 w 8496300"/>
              <a:gd name="connsiteY2" fmla="*/ 728810 h 6858000"/>
              <a:gd name="connsiteX3" fmla="*/ 511073 w 8496300"/>
              <a:gd name="connsiteY3" fmla="*/ 6858000 h 6858000"/>
              <a:gd name="connsiteX4" fmla="*/ 0 w 8496300"/>
              <a:gd name="connsiteY4" fmla="*/ 6858000 h 6858000"/>
              <a:gd name="connsiteX5" fmla="*/ 0 w 8496300"/>
              <a:gd name="connsiteY5" fmla="*/ 4745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300" h="6858000">
                <a:moveTo>
                  <a:pt x="1859358" y="0"/>
                </a:moveTo>
                <a:lnTo>
                  <a:pt x="6758227" y="0"/>
                </a:lnTo>
                <a:lnTo>
                  <a:pt x="8496300" y="728810"/>
                </a:lnTo>
                <a:lnTo>
                  <a:pt x="511073" y="6858000"/>
                </a:lnTo>
                <a:lnTo>
                  <a:pt x="0" y="6858000"/>
                </a:lnTo>
                <a:lnTo>
                  <a:pt x="0" y="4745243"/>
                </a:lnTo>
                <a:close/>
              </a:path>
            </a:pathLst>
          </a:custGeom>
          <a:solidFill>
            <a:schemeClr val="bg1">
              <a:lumMod val="95000"/>
            </a:schemeClr>
          </a:solidFill>
        </p:spPr>
        <p:txBody>
          <a:bodyPr wrap="square" rIns="3657600" anchor="ctr" anchorCtr="0">
            <a:noAutofit/>
          </a:bodyPr>
          <a:lstStyle>
            <a:lvl1pPr marL="0" indent="0" algn="ctr">
              <a:buNone/>
              <a:defRPr/>
            </a:lvl1pPr>
          </a:lstStyle>
          <a:p>
            <a:r>
              <a:rPr lang="en-US"/>
              <a:t>Image Here</a:t>
            </a:r>
          </a:p>
        </p:txBody>
      </p:sp>
      <p:sp>
        <p:nvSpPr>
          <p:cNvPr id="11" name="Text Placeholder 6">
            <a:extLst>
              <a:ext uri="{FF2B5EF4-FFF2-40B4-BE49-F238E27FC236}">
                <a16:creationId xmlns:a16="http://schemas.microsoft.com/office/drawing/2014/main" id="{F29F42E2-DD88-43FC-868F-0A331EEB4683}"/>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2" name="Text Placeholder 36">
            <a:extLst>
              <a:ext uri="{FF2B5EF4-FFF2-40B4-BE49-F238E27FC236}">
                <a16:creationId xmlns:a16="http://schemas.microsoft.com/office/drawing/2014/main" id="{2A3732F4-357D-4B54-AE8F-69623465F239}"/>
              </a:ext>
            </a:extLst>
          </p:cNvPr>
          <p:cNvSpPr>
            <a:spLocks noGrp="1"/>
          </p:cNvSpPr>
          <p:nvPr>
            <p:ph type="body" sz="quarter" idx="13" hasCustomPrompt="1"/>
          </p:nvPr>
        </p:nvSpPr>
        <p:spPr>
          <a:xfrm>
            <a:off x="7924641" y="5075428"/>
            <a:ext cx="3655977" cy="310896"/>
          </a:xfrm>
          <a:prstGeom prst="rect">
            <a:avLst/>
          </a:prstGeom>
        </p:spPr>
        <p:txBody>
          <a:bodyPr lIns="0" tIns="0" rIns="0" bIns="0" anchor="t" anchorCtr="0"/>
          <a:lstStyle>
            <a:lvl1pPr marL="0" indent="0">
              <a:buNone/>
              <a:defRPr sz="1400">
                <a:solidFill>
                  <a:schemeClr val="bg1"/>
                </a:solidFill>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sp>
        <p:nvSpPr>
          <p:cNvPr id="10" name="Graphic 4">
            <a:extLst>
              <a:ext uri="{FF2B5EF4-FFF2-40B4-BE49-F238E27FC236}">
                <a16:creationId xmlns:a16="http://schemas.microsoft.com/office/drawing/2014/main" id="{E80A3B36-7B3B-4B55-942B-3355FBD03936}"/>
              </a:ext>
            </a:extLst>
          </p:cNvPr>
          <p:cNvSpPr/>
          <p:nvPr userDrawn="1"/>
        </p:nvSpPr>
        <p:spPr>
          <a:xfrm>
            <a:off x="-6349" y="3180279"/>
            <a:ext cx="8754465" cy="3677723"/>
          </a:xfrm>
          <a:custGeom>
            <a:avLst/>
            <a:gdLst>
              <a:gd name="connsiteX0" fmla="*/ 3377186 w 8754465"/>
              <a:gd name="connsiteY0" fmla="*/ 1420785 h 3677722"/>
              <a:gd name="connsiteX1" fmla="*/ 3377080 w 8754465"/>
              <a:gd name="connsiteY1" fmla="*/ 1420891 h 3677722"/>
              <a:gd name="connsiteX2" fmla="*/ 484185 w 8754465"/>
              <a:gd name="connsiteY2" fmla="*/ 207985 h 3677722"/>
              <a:gd name="connsiteX3" fmla="*/ 484079 w 8754465"/>
              <a:gd name="connsiteY3" fmla="*/ 208091 h 3677722"/>
              <a:gd name="connsiteX4" fmla="*/ 8836 w 8754465"/>
              <a:gd name="connsiteY4" fmla="*/ 8836 h 3677722"/>
              <a:gd name="connsiteX5" fmla="*/ 8836 w 8754465"/>
              <a:gd name="connsiteY5" fmla="*/ 2173818 h 3677722"/>
              <a:gd name="connsiteX6" fmla="*/ 879726 w 8754465"/>
              <a:gd name="connsiteY6" fmla="*/ 3320377 h 3677722"/>
              <a:gd name="connsiteX7" fmla="*/ 879832 w 8754465"/>
              <a:gd name="connsiteY7" fmla="*/ 3320271 h 3677722"/>
              <a:gd name="connsiteX8" fmla="*/ 1148189 w 8754465"/>
              <a:gd name="connsiteY8" fmla="*/ 3672781 h 3677722"/>
              <a:gd name="connsiteX9" fmla="*/ 8747298 w 8754465"/>
              <a:gd name="connsiteY9" fmla="*/ 3672781 h 36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54465" h="3677722">
                <a:moveTo>
                  <a:pt x="3377186" y="1420785"/>
                </a:moveTo>
                <a:lnTo>
                  <a:pt x="3377080" y="1420891"/>
                </a:lnTo>
                <a:lnTo>
                  <a:pt x="484185" y="207985"/>
                </a:lnTo>
                <a:lnTo>
                  <a:pt x="484079" y="208091"/>
                </a:lnTo>
                <a:lnTo>
                  <a:pt x="8836" y="8836"/>
                </a:lnTo>
                <a:lnTo>
                  <a:pt x="8836" y="2173818"/>
                </a:lnTo>
                <a:lnTo>
                  <a:pt x="879726" y="3320377"/>
                </a:lnTo>
                <a:lnTo>
                  <a:pt x="879832" y="3320271"/>
                </a:lnTo>
                <a:lnTo>
                  <a:pt x="1148189" y="3672781"/>
                </a:lnTo>
                <a:lnTo>
                  <a:pt x="8747298" y="3672781"/>
                </a:lnTo>
                <a:close/>
              </a:path>
            </a:pathLst>
          </a:custGeom>
          <a:gradFill>
            <a:gsLst>
              <a:gs pos="0">
                <a:schemeClr val="accent1">
                  <a:alpha val="90000"/>
                </a:schemeClr>
              </a:gs>
              <a:gs pos="100000">
                <a:schemeClr val="accent3">
                  <a:alpha val="90000"/>
                </a:schemeClr>
              </a:gs>
            </a:gsLst>
            <a:lin ang="10800000" scaled="1"/>
          </a:gradFill>
          <a:ln w="10588" cap="flat">
            <a:noFill/>
            <a:prstDash val="solid"/>
            <a:miter/>
          </a:ln>
        </p:spPr>
        <p:txBody>
          <a:bodyPr rtlCol="0" anchor="ctr"/>
          <a:lstStyle/>
          <a:p>
            <a:endParaRPr lang="en-US" sz="1800"/>
          </a:p>
        </p:txBody>
      </p:sp>
      <p:pic>
        <p:nvPicPr>
          <p:cNvPr id="9" name="Graphic 8">
            <a:extLst>
              <a:ext uri="{FF2B5EF4-FFF2-40B4-BE49-F238E27FC236}">
                <a16:creationId xmlns:a16="http://schemas.microsoft.com/office/drawing/2014/main" id="{6932C81E-7AB2-4195-ACED-35723B65D06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41424207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pic>
        <p:nvPicPr>
          <p:cNvPr id="9" name="Picture 8" descr="A picture containing envelope, stationary, businesscard&#10;&#10;Description automatically generated">
            <a:extLst>
              <a:ext uri="{FF2B5EF4-FFF2-40B4-BE49-F238E27FC236}">
                <a16:creationId xmlns:a16="http://schemas.microsoft.com/office/drawing/2014/main" id="{95FF8235-5A64-4E31-83D5-E4FF5A732377}"/>
              </a:ext>
            </a:extLst>
          </p:cNvPr>
          <p:cNvPicPr>
            <a:picLocks noChangeAspect="1"/>
          </p:cNvPicPr>
          <p:nvPr userDrawn="1"/>
        </p:nvPicPr>
        <p:blipFill rotWithShape="1">
          <a:blip r:embed="rId2">
            <a:alphaModFix amt="91000"/>
            <a:extLst>
              <a:ext uri="{28A0092B-C50C-407E-A947-70E740481C1C}">
                <a14:useLocalDpi xmlns:a14="http://schemas.microsoft.com/office/drawing/2010/main" val="0"/>
              </a:ext>
            </a:extLst>
          </a:blip>
          <a:srcRect t="24380" r="23270" b="4124"/>
          <a:stretch/>
        </p:blipFill>
        <p:spPr>
          <a:xfrm>
            <a:off x="0" y="0"/>
            <a:ext cx="12210659" cy="6858000"/>
          </a:xfrm>
          <a:custGeom>
            <a:avLst/>
            <a:gdLst>
              <a:gd name="connsiteX0" fmla="*/ 0 w 12210659"/>
              <a:gd name="connsiteY0" fmla="*/ 0 h 6858000"/>
              <a:gd name="connsiteX1" fmla="*/ 12210659 w 12210659"/>
              <a:gd name="connsiteY1" fmla="*/ 0 h 6858000"/>
              <a:gd name="connsiteX2" fmla="*/ 12210659 w 12210659"/>
              <a:gd name="connsiteY2" fmla="*/ 6858000 h 6858000"/>
              <a:gd name="connsiteX3" fmla="*/ 0 w 1221065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210659" h="6858000">
                <a:moveTo>
                  <a:pt x="0" y="0"/>
                </a:moveTo>
                <a:lnTo>
                  <a:pt x="12210659" y="0"/>
                </a:lnTo>
                <a:lnTo>
                  <a:pt x="12210659" y="6858000"/>
                </a:lnTo>
                <a:lnTo>
                  <a:pt x="0" y="6858000"/>
                </a:lnTo>
                <a:close/>
              </a:path>
            </a:pathLst>
          </a:custGeom>
        </p:spPr>
      </p:pic>
      <p:pic>
        <p:nvPicPr>
          <p:cNvPr id="8" name="Picture 7">
            <a:extLst>
              <a:ext uri="{FF2B5EF4-FFF2-40B4-BE49-F238E27FC236}">
                <a16:creationId xmlns:a16="http://schemas.microsoft.com/office/drawing/2014/main" id="{65CFA0AA-800E-7843-B512-35F1E9224D95}"/>
              </a:ext>
            </a:extLst>
          </p:cNvPr>
          <p:cNvPicPr>
            <a:picLocks noChangeAspect="1"/>
          </p:cNvPicPr>
          <p:nvPr userDrawn="1"/>
        </p:nvPicPr>
        <p:blipFill>
          <a:blip r:embed="rId3">
            <a:lum bright="70000" contrast="-70000"/>
            <a:alphaModFix amt="25000"/>
            <a:extLst>
              <a:ext uri="{28A0092B-C50C-407E-A947-70E740481C1C}">
                <a14:useLocalDpi xmlns:a14="http://schemas.microsoft.com/office/drawing/2010/main" val="0"/>
              </a:ext>
            </a:extLst>
          </a:blip>
          <a:stretch>
            <a:fillRect/>
          </a:stretch>
        </p:blipFill>
        <p:spPr>
          <a:xfrm>
            <a:off x="1119056" y="1659114"/>
            <a:ext cx="735132" cy="639733"/>
          </a:xfrm>
          <a:prstGeom prst="rect">
            <a:avLst/>
          </a:prstGeom>
        </p:spPr>
      </p:pic>
      <p:sp>
        <p:nvSpPr>
          <p:cNvPr id="7" name="Text Placeholder 2">
            <a:extLst>
              <a:ext uri="{FF2B5EF4-FFF2-40B4-BE49-F238E27FC236}">
                <a16:creationId xmlns:a16="http://schemas.microsoft.com/office/drawing/2014/main" id="{7394CB2C-5208-4516-9CE5-87591A200717}"/>
              </a:ext>
            </a:extLst>
          </p:cNvPr>
          <p:cNvSpPr>
            <a:spLocks noGrp="1"/>
          </p:cNvSpPr>
          <p:nvPr>
            <p:ph type="body" sz="quarter" idx="17" hasCustomPrompt="1"/>
          </p:nvPr>
        </p:nvSpPr>
        <p:spPr>
          <a:xfrm>
            <a:off x="1945024" y="1660057"/>
            <a:ext cx="7315200" cy="1657389"/>
          </a:xfrm>
          <a:prstGeom prst="rect">
            <a:avLst/>
          </a:prstGeom>
        </p:spPr>
        <p:txBody>
          <a:bodyPr/>
          <a:lstStyle>
            <a:lvl1pPr marL="0" indent="0">
              <a:spcBef>
                <a:spcPts val="0"/>
              </a:spcBef>
              <a:buNone/>
              <a:defRPr sz="5399" b="1">
                <a:solidFill>
                  <a:srgbClr val="FFFFFF"/>
                </a:solidFill>
                <a:latin typeface="Arial" panose="020B0604020202020204" pitchFamily="34" charset="0"/>
                <a:cs typeface="Arial" panose="020B0604020202020204" pitchFamily="34" charset="0"/>
              </a:defRPr>
            </a:lvl1pPr>
          </a:lstStyle>
          <a:p>
            <a:pPr lvl="0"/>
            <a:r>
              <a:rPr lang="en-GB" noProof="0"/>
              <a:t>Click</a:t>
            </a:r>
            <a:r>
              <a:rPr lang="en-US"/>
              <a:t> to add quote</a:t>
            </a:r>
          </a:p>
        </p:txBody>
      </p:sp>
      <p:sp>
        <p:nvSpPr>
          <p:cNvPr id="10" name="Text Placeholder 2">
            <a:extLst>
              <a:ext uri="{FF2B5EF4-FFF2-40B4-BE49-F238E27FC236}">
                <a16:creationId xmlns:a16="http://schemas.microsoft.com/office/drawing/2014/main" id="{E5376B58-0D2B-4FF4-B53E-D9BC23DE7360}"/>
              </a:ext>
            </a:extLst>
          </p:cNvPr>
          <p:cNvSpPr>
            <a:spLocks noGrp="1"/>
          </p:cNvSpPr>
          <p:nvPr>
            <p:ph type="body" sz="quarter" idx="18" hasCustomPrompt="1"/>
          </p:nvPr>
        </p:nvSpPr>
        <p:spPr>
          <a:xfrm>
            <a:off x="1945024" y="3323179"/>
            <a:ext cx="7315200" cy="661016"/>
          </a:xfrm>
          <a:prstGeom prst="rect">
            <a:avLst/>
          </a:prstGeom>
        </p:spPr>
        <p:txBody>
          <a:bodyPr/>
          <a:lstStyle>
            <a:lvl1pPr marL="0" indent="0">
              <a:spcBef>
                <a:spcPts val="0"/>
              </a:spcBef>
              <a:buNone/>
              <a:defRPr sz="1800" b="1">
                <a:solidFill>
                  <a:srgbClr val="FFFFFF"/>
                </a:solidFill>
                <a:latin typeface="Arial" panose="020B0604020202020204" pitchFamily="34" charset="0"/>
                <a:cs typeface="Arial" panose="020B0604020202020204" pitchFamily="34" charset="0"/>
              </a:defRPr>
            </a:lvl1pPr>
          </a:lstStyle>
          <a:p>
            <a:pPr lvl="0"/>
            <a:r>
              <a:rPr lang="en-US"/>
              <a:t>–</a:t>
            </a:r>
            <a:r>
              <a:rPr lang="en-GB" noProof="0"/>
              <a:t>Attribution</a:t>
            </a:r>
            <a:r>
              <a:rPr lang="en-US"/>
              <a:t> name</a:t>
            </a:r>
          </a:p>
        </p:txBody>
      </p:sp>
      <p:pic>
        <p:nvPicPr>
          <p:cNvPr id="12" name="Graphic 11">
            <a:extLst>
              <a:ext uri="{FF2B5EF4-FFF2-40B4-BE49-F238E27FC236}">
                <a16:creationId xmlns:a16="http://schemas.microsoft.com/office/drawing/2014/main" id="{D2269D44-5753-461F-B2B0-FC750889243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36431992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4_Title / Content / Video ">
    <p:bg>
      <p:bgPr>
        <a:gradFill>
          <a:gsLst>
            <a:gs pos="100000">
              <a:schemeClr val="tx1">
                <a:alpha val="82000"/>
              </a:schemeClr>
            </a:gs>
            <a:gs pos="9000">
              <a:schemeClr val="accent4"/>
            </a:gs>
          </a:gsLst>
          <a:lin ang="14400000" scaled="0"/>
        </a:gradFill>
        <a:effectLst/>
      </p:bgPr>
    </p:bg>
    <p:spTree>
      <p:nvGrpSpPr>
        <p:cNvPr id="1" name=""/>
        <p:cNvGrpSpPr/>
        <p:nvPr/>
      </p:nvGrpSpPr>
      <p:grpSpPr>
        <a:xfrm>
          <a:off x="0" y="0"/>
          <a:ext cx="0" cy="0"/>
          <a:chOff x="0" y="0"/>
          <a:chExt cx="0" cy="0"/>
        </a:xfrm>
      </p:grpSpPr>
      <p:pic>
        <p:nvPicPr>
          <p:cNvPr id="2050" name="Picture 2" descr="Image result for network wallpaper">
            <a:extLst>
              <a:ext uri="{FF2B5EF4-FFF2-40B4-BE49-F238E27FC236}">
                <a16:creationId xmlns:a16="http://schemas.microsoft.com/office/drawing/2014/main" id="{56567521-70E3-4B66-9942-107C8172434E}"/>
              </a:ext>
            </a:extLst>
          </p:cNvPr>
          <p:cNvPicPr>
            <a:picLocks noChangeAspect="1" noChangeArrowheads="1"/>
          </p:cNvPicPr>
          <p:nvPr userDrawn="1"/>
        </p:nvPicPr>
        <p:blipFill>
          <a:blip r:embed="rId2">
            <a:alphaModFix amt="39000"/>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p:spPr>
      </p:pic>
      <p:pic>
        <p:nvPicPr>
          <p:cNvPr id="13" name="Picture 12">
            <a:extLst>
              <a:ext uri="{FF2B5EF4-FFF2-40B4-BE49-F238E27FC236}">
                <a16:creationId xmlns:a16="http://schemas.microsoft.com/office/drawing/2014/main" id="{9DE6D801-0970-A944-893E-ECB4C295E37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1" y="6775489"/>
            <a:ext cx="12192000" cy="82513"/>
          </a:xfrm>
          <a:prstGeom prst="rect">
            <a:avLst/>
          </a:prstGeom>
        </p:spPr>
      </p:pic>
      <p:sp>
        <p:nvSpPr>
          <p:cNvPr id="5" name="TextBox 4">
            <a:extLst>
              <a:ext uri="{FF2B5EF4-FFF2-40B4-BE49-F238E27FC236}">
                <a16:creationId xmlns:a16="http://schemas.microsoft.com/office/drawing/2014/main" id="{F0EEB1DA-14C3-463F-92FB-ACE07AAAFCA2}"/>
              </a:ext>
            </a:extLst>
          </p:cNvPr>
          <p:cNvSpPr txBox="1"/>
          <p:nvPr userDrawn="1"/>
        </p:nvSpPr>
        <p:spPr>
          <a:xfrm>
            <a:off x="340822" y="6528354"/>
            <a:ext cx="3638896" cy="246221"/>
          </a:xfrm>
          <a:prstGeom prst="rect">
            <a:avLst/>
          </a:prstGeom>
          <a:noFill/>
        </p:spPr>
        <p:txBody>
          <a:bodyPr wrap="square" rtlCol="0">
            <a:spAutoFit/>
          </a:bodyPr>
          <a:lstStyle/>
          <a:p>
            <a:pPr algn="l"/>
            <a:r>
              <a:rPr lang="de-DE" sz="1000">
                <a:solidFill>
                  <a:schemeClr val="bg1"/>
                </a:solidFill>
                <a:latin typeface="Arial" panose="020B0604020202020204" pitchFamily="34" charset="0"/>
                <a:cs typeface="Arial" panose="020B0604020202020204" pitchFamily="34" charset="0"/>
              </a:rPr>
              <a:t>CONFIDENTIAL </a:t>
            </a:r>
            <a:endParaRPr lang="en-GB" sz="1000">
              <a:solidFill>
                <a:schemeClr val="bg1"/>
              </a:solidFill>
              <a:latin typeface="Arial" panose="020B0604020202020204" pitchFamily="34" charset="0"/>
              <a:cs typeface="Arial" panose="020B0604020202020204" pitchFamily="34" charset="0"/>
            </a:endParaRPr>
          </a:p>
        </p:txBody>
      </p:sp>
      <p:pic>
        <p:nvPicPr>
          <p:cNvPr id="7" name="Graphic 6">
            <a:extLst>
              <a:ext uri="{FF2B5EF4-FFF2-40B4-BE49-F238E27FC236}">
                <a16:creationId xmlns:a16="http://schemas.microsoft.com/office/drawing/2014/main" id="{A9823564-E097-4259-B50A-E6B5B627C27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226904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1" y="1524002"/>
            <a:ext cx="10972800" cy="4354513"/>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58197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394307" y="639233"/>
            <a:ext cx="11442094" cy="495300"/>
          </a:xfrm>
          <a:prstGeom prst="rect">
            <a:avLst/>
          </a:prstGeom>
        </p:spPr>
        <p:txBody>
          <a:bodyPr vert="horz" lIns="91440" tIns="45720" rIns="91440" bIns="45720" rtlCol="0" anchor="ctr">
            <a:noAutofit/>
          </a:bodyPr>
          <a:lstStyle/>
          <a:p>
            <a:r>
              <a:rPr lang="en-US"/>
              <a:t>Click to edit Master title style</a:t>
            </a:r>
          </a:p>
        </p:txBody>
      </p:sp>
      <p:sp>
        <p:nvSpPr>
          <p:cNvPr id="6" name="Text Placeholder 4"/>
          <p:cNvSpPr>
            <a:spLocks noGrp="1"/>
          </p:cNvSpPr>
          <p:nvPr>
            <p:ph idx="1"/>
          </p:nvPr>
        </p:nvSpPr>
        <p:spPr>
          <a:xfrm>
            <a:off x="394307" y="1480319"/>
            <a:ext cx="11442094" cy="440771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BA3B7081-81C2-4355-9657-82E201AFA739}"/>
              </a:ext>
            </a:extLst>
          </p:cNvPr>
          <p:cNvSpPr txBox="1"/>
          <p:nvPr userDrawn="1"/>
        </p:nvSpPr>
        <p:spPr>
          <a:xfrm>
            <a:off x="340822" y="6528354"/>
            <a:ext cx="3638896" cy="246221"/>
          </a:xfrm>
          <a:prstGeom prst="rect">
            <a:avLst/>
          </a:prstGeom>
          <a:noFill/>
        </p:spPr>
        <p:txBody>
          <a:bodyPr wrap="square" rtlCol="0">
            <a:spAutoFit/>
          </a:bodyPr>
          <a:lstStyle/>
          <a:p>
            <a:pPr algn="l"/>
            <a:r>
              <a:rPr lang="de-DE" sz="1000">
                <a:solidFill>
                  <a:schemeClr val="accent4">
                    <a:lumMod val="50000"/>
                  </a:schemeClr>
                </a:solidFill>
                <a:latin typeface="Arial" panose="020B0604020202020204" pitchFamily="34" charset="0"/>
                <a:cs typeface="Arial" panose="020B0604020202020204" pitchFamily="34" charset="0"/>
              </a:rPr>
              <a:t>CONFIDENTIAL </a:t>
            </a:r>
            <a:endParaRPr lang="en-GB" sz="1000">
              <a:solidFill>
                <a:schemeClr val="accent4">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303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1"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2" name="Title 1"/>
          <p:cNvSpPr>
            <a:spLocks noGrp="1"/>
          </p:cNvSpPr>
          <p:nvPr>
            <p:ph type="ctrTitle"/>
          </p:nvPr>
        </p:nvSpPr>
        <p:spPr>
          <a:xfrm>
            <a:off x="4654296" y="1346270"/>
            <a:ext cx="7060135" cy="3285207"/>
          </a:xfrm>
        </p:spPr>
        <p:txBody>
          <a:bodyPr anchor="b">
            <a:noAutofit/>
          </a:bodyPr>
          <a:lstStyle>
            <a:lvl1pPr algn="l">
              <a:lnSpc>
                <a:spcPct val="120000"/>
              </a:lnSpc>
              <a:defRPr sz="5399"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3"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6" y="617415"/>
            <a:ext cx="7123723" cy="457200"/>
          </a:xfrm>
        </p:spPr>
        <p:txBody>
          <a:bodyPr/>
          <a:lstStyle>
            <a:lvl1pPr algn="l">
              <a:defRPr/>
            </a:lvl1pPr>
          </a:lstStyle>
          <a:p>
            <a:fld id="{12241623-A064-4BED-B073-BA4D61433402}" type="datetime1">
              <a:rPr lang="en-US" smtClean="0"/>
              <a:t>9/16/2026</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1" y="6170490"/>
            <a:ext cx="1198829" cy="457200"/>
          </a:xfrm>
          <a:prstGeom prst="rect">
            <a:avLst/>
          </a:prstGeom>
        </p:spPr>
        <p:txBody>
          <a:bodyPr/>
          <a:lstStyle>
            <a:lvl1pPr algn="r">
              <a:defRPr/>
            </a:lvl1pPr>
          </a:lstStyle>
          <a:p>
            <a:fld id="{FAEF9944-A4F6-4C59-AEBD-678D6480B8EA}" type="slidenum">
              <a:rPr lang="en-US" smtClean="0"/>
              <a:pPr/>
              <a:t>‹Nr.›</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2"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9943835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6208" y="191010"/>
            <a:ext cx="9752263" cy="751169"/>
          </a:xfrm>
        </p:spPr>
        <p:txBody>
          <a:bodyPr/>
          <a:lstStyle>
            <a:lvl1pPr>
              <a:defRPr>
                <a:latin typeface="+mj-lt"/>
              </a:defRPr>
            </a:lvl1pPr>
          </a:lstStyle>
          <a:p>
            <a:r>
              <a:rPr lang="en-US" dirty="0"/>
              <a:t>Click to edit Master title style</a:t>
            </a:r>
          </a:p>
        </p:txBody>
      </p:sp>
      <p:sp>
        <p:nvSpPr>
          <p:cNvPr id="3" name="Content Placeholder 2"/>
          <p:cNvSpPr>
            <a:spLocks noGrp="1"/>
          </p:cNvSpPr>
          <p:nvPr>
            <p:ph idx="1"/>
          </p:nvPr>
        </p:nvSpPr>
        <p:spPr>
          <a:xfrm>
            <a:off x="1156208" y="1693017"/>
            <a:ext cx="9752263" cy="422990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DB183EFE-E6AC-435D-ACB3-0C3F64B85234}"/>
              </a:ext>
            </a:extLst>
          </p:cNvPr>
          <p:cNvSpPr>
            <a:spLocks noGrp="1"/>
          </p:cNvSpPr>
          <p:nvPr>
            <p:ph type="dt" sz="half" idx="2"/>
          </p:nvPr>
        </p:nvSpPr>
        <p:spPr>
          <a:xfrm>
            <a:off x="7740998" y="6329483"/>
            <a:ext cx="3962403" cy="457200"/>
          </a:xfrm>
          <a:prstGeom prst="rect">
            <a:avLst/>
          </a:prstGeom>
        </p:spPr>
        <p:txBody>
          <a:bodyPr vert="horz" lIns="109728" tIns="109728" rIns="109728" bIns="91440" rtlCol="0" anchor="ctr"/>
          <a:lstStyle>
            <a:lvl1pPr algn="r">
              <a:defRPr sz="1000" spc="150" baseline="0">
                <a:solidFill>
                  <a:schemeClr val="tx1">
                    <a:lumMod val="75000"/>
                    <a:lumOff val="25000"/>
                  </a:schemeClr>
                </a:solidFill>
                <a:latin typeface="+mn-lt"/>
              </a:defRPr>
            </a:lvl1pPr>
          </a:lstStyle>
          <a:p>
            <a:pPr algn="l"/>
            <a:r>
              <a:rPr lang="en-US" dirty="0" err="1"/>
              <a:t>Kommunal</a:t>
            </a:r>
            <a:r>
              <a:rPr lang="en-US" dirty="0"/>
              <a:t>-Consult Becker AG, </a:t>
            </a:r>
            <a:r>
              <a:rPr lang="en-US" dirty="0" err="1"/>
              <a:t>Seite</a:t>
            </a:r>
            <a:r>
              <a:rPr lang="en-US" dirty="0"/>
              <a:t> </a:t>
            </a:r>
            <a:fld id="{2AF0DF94-B3DB-45D1-B7B5-CD5C4FE037E3}" type="slidenum">
              <a:rPr lang="en-US" smtClean="0"/>
              <a:pPr algn="l"/>
              <a:t>‹Nr.›</a:t>
            </a:fld>
            <a:endParaRPr lang="en-US" dirty="0"/>
          </a:p>
        </p:txBody>
      </p:sp>
      <p:sp>
        <p:nvSpPr>
          <p:cNvPr id="9" name="Footer Placeholder 4">
            <a:extLst>
              <a:ext uri="{FF2B5EF4-FFF2-40B4-BE49-F238E27FC236}">
                <a16:creationId xmlns:a16="http://schemas.microsoft.com/office/drawing/2014/main" id="{A839A981-3DEE-4B0A-AC7F-E620B724458E}"/>
              </a:ext>
            </a:extLst>
          </p:cNvPr>
          <p:cNvSpPr>
            <a:spLocks noGrp="1"/>
          </p:cNvSpPr>
          <p:nvPr>
            <p:ph type="ftr" sz="quarter" idx="3"/>
          </p:nvPr>
        </p:nvSpPr>
        <p:spPr>
          <a:xfrm>
            <a:off x="2125473" y="6329483"/>
            <a:ext cx="5466207" cy="457200"/>
          </a:xfrm>
          <a:prstGeom prst="rect">
            <a:avLst/>
          </a:prstGeom>
        </p:spPr>
        <p:txBody>
          <a:bodyPr vert="horz" lIns="109728" tIns="109728" rIns="109728" bIns="91440" rtlCol="0" anchor="ctr"/>
          <a:lstStyle>
            <a:lvl1pPr algn="l">
              <a:defRPr sz="1000" spc="150" baseline="0">
                <a:solidFill>
                  <a:schemeClr val="tx1">
                    <a:lumMod val="75000"/>
                    <a:lumOff val="25000"/>
                  </a:schemeClr>
                </a:solidFill>
                <a:latin typeface="+mn-lt"/>
              </a:defRPr>
            </a:lvl1pPr>
          </a:lstStyle>
          <a:p>
            <a:r>
              <a:rPr lang="en-US" dirty="0" err="1"/>
              <a:t>Klimawandel</a:t>
            </a:r>
            <a:r>
              <a:rPr lang="en-US" dirty="0"/>
              <a:t>, Simulation von </a:t>
            </a:r>
            <a:r>
              <a:rPr lang="en-US" dirty="0" err="1"/>
              <a:t>Starkregenereignissen</a:t>
            </a:r>
            <a:endParaRPr lang="en-US" dirty="0"/>
          </a:p>
        </p:txBody>
      </p:sp>
      <p:pic>
        <p:nvPicPr>
          <p:cNvPr id="13" name="Grafik 12" descr="Ein Bild, das Text, ClipArt enthält.&#10;&#10;Automatisch generierte Beschreibung">
            <a:extLst>
              <a:ext uri="{FF2B5EF4-FFF2-40B4-BE49-F238E27FC236}">
                <a16:creationId xmlns:a16="http://schemas.microsoft.com/office/drawing/2014/main" id="{E409EBF0-0421-4DC9-822A-3D6FFF7156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90" y="6330179"/>
            <a:ext cx="1237773" cy="527823"/>
          </a:xfrm>
          <a:prstGeom prst="rect">
            <a:avLst/>
          </a:prstGeom>
        </p:spPr>
      </p:pic>
    </p:spTree>
    <p:extLst>
      <p:ext uri="{BB962C8B-B14F-4D97-AF65-F5344CB8AC3E}">
        <p14:creationId xmlns:p14="http://schemas.microsoft.com/office/powerpoint/2010/main" val="37153696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8" y="2"/>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0" y="1355240"/>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a:xfrm>
            <a:off x="10772465" y="6329483"/>
            <a:ext cx="1188720" cy="457200"/>
          </a:xfrm>
          <a:prstGeom prst="rect">
            <a:avLst/>
          </a:prstGeom>
        </p:spPr>
        <p:txBody>
          <a:bodyPr/>
          <a:lstStyle/>
          <a:p>
            <a:pPr algn="l"/>
            <a:fld id="{FAEF9944-A4F6-4C59-AEBD-678D6480B8EA}" type="slidenum">
              <a:rPr lang="en-US" smtClean="0"/>
              <a:pPr algn="l"/>
              <a:t>‹Nr.›</a:t>
            </a:fld>
            <a:endParaRPr lang="en-US" dirty="0"/>
          </a:p>
        </p:txBody>
      </p:sp>
      <p:sp>
        <p:nvSpPr>
          <p:cNvPr id="3" name="Text Placeholder 2"/>
          <p:cNvSpPr>
            <a:spLocks noGrp="1"/>
          </p:cNvSpPr>
          <p:nvPr>
            <p:ph type="body" idx="1"/>
          </p:nvPr>
        </p:nvSpPr>
        <p:spPr>
          <a:xfrm>
            <a:off x="4654296"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1" y="6170491"/>
            <a:ext cx="2840083" cy="457200"/>
          </a:xfrm>
        </p:spPr>
        <p:txBody>
          <a:bodyPr/>
          <a:lstStyle>
            <a:lvl1pPr algn="l">
              <a:defRPr/>
            </a:lvl1pPr>
          </a:lstStyle>
          <a:p>
            <a:fld id="{E72EB70D-CD01-44DA-83B3-8FEB3383D307}" type="datetime1">
              <a:rPr lang="en-US" smtClean="0"/>
              <a:t>9/16/2026</a:t>
            </a:fld>
            <a:endParaRPr lang="en-US" dirty="0"/>
          </a:p>
        </p:txBody>
      </p:sp>
    </p:spTree>
    <p:extLst>
      <p:ext uri="{BB962C8B-B14F-4D97-AF65-F5344CB8AC3E}">
        <p14:creationId xmlns:p14="http://schemas.microsoft.com/office/powerpoint/2010/main" val="5146509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401"/>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401"/>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9/16/2026</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a:xfrm>
            <a:off x="10772465" y="6329483"/>
            <a:ext cx="1188720" cy="457200"/>
          </a:xfrm>
          <a:prstGeom prst="rect">
            <a:avLst/>
          </a:prstGeom>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36737614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41"/>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marL="0" lvl="0" indent="0" algn="l" defTabSz="914309"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41"/>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9/16/2026</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a:xfrm>
            <a:off x="10772465" y="6329483"/>
            <a:ext cx="1188720" cy="457200"/>
          </a:xfrm>
          <a:prstGeom prst="rect">
            <a:avLst/>
          </a:prstGeom>
        </p:spPr>
        <p:txBody>
          <a:bodyPr/>
          <a:lstStyle/>
          <a:p>
            <a:pPr algn="l"/>
            <a:fld id="{FAEF9944-A4F6-4C59-AEBD-678D6480B8EA}" type="slidenum">
              <a:rPr lang="en-US" smtClean="0"/>
              <a:pPr algn="l"/>
              <a:t>‹Nr.›</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758290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9/16/2026</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a:xfrm>
            <a:off x="10772465" y="6329483"/>
            <a:ext cx="1188720" cy="457200"/>
          </a:xfrm>
          <a:prstGeom prst="rect">
            <a:avLst/>
          </a:prstGeom>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706101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9/16/2026</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a:xfrm>
            <a:off x="10772465" y="6329483"/>
            <a:ext cx="1188720" cy="457200"/>
          </a:xfrm>
          <a:prstGeom prst="rect">
            <a:avLst/>
          </a:prstGeom>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9833256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9" y="640082"/>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1" y="640082"/>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9" y="3223805"/>
            <a:ext cx="3227715" cy="2872197"/>
          </a:xfrm>
        </p:spPr>
        <p:txBody>
          <a:bodyPr/>
          <a:lstStyle>
            <a:lvl1pPr marL="0" indent="0">
              <a:spcBef>
                <a:spcPts val="1400"/>
              </a:spcBef>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9/16/2026</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1"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a:xfrm>
            <a:off x="10772465" y="6329483"/>
            <a:ext cx="1188720" cy="457200"/>
          </a:xfrm>
          <a:prstGeom prst="rect">
            <a:avLst/>
          </a:prstGeom>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28957179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 y="2"/>
            <a:ext cx="8102651" cy="6857999"/>
          </a:xfrm>
          <a:solidFill>
            <a:schemeClr val="bg2">
              <a:lumMod val="90000"/>
            </a:schemeClr>
          </a:solidFill>
        </p:spPr>
        <p:txBody>
          <a:bodyPr anchor="t"/>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9/16/2026</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a:xfrm>
            <a:off x="10772465" y="6329483"/>
            <a:ext cx="1188720" cy="457200"/>
          </a:xfrm>
          <a:prstGeom prst="rect">
            <a:avLst/>
          </a:prstGeom>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7862057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9/16/2026</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a:xfrm>
            <a:off x="10772465" y="6329483"/>
            <a:ext cx="1188720" cy="457200"/>
          </a:xfrm>
          <a:prstGeom prst="rect">
            <a:avLst/>
          </a:prstGeom>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3236756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6"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1"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7"/>
            <a:ext cx="2505996" cy="365125"/>
          </a:xfrm>
        </p:spPr>
        <p:txBody>
          <a:bodyPr/>
          <a:lstStyle/>
          <a:p>
            <a:fld id="{EECF02AB-6034-4B88-BC5A-7C17CB0EF809}" type="datetime1">
              <a:rPr lang="en-US" smtClean="0"/>
              <a:t>9/16/2026</a:t>
            </a:fld>
            <a:endParaRPr lang="en-US" dirty="0"/>
          </a:p>
        </p:txBody>
      </p:sp>
      <p:sp>
        <p:nvSpPr>
          <p:cNvPr id="5" name="Footer Placeholder 4"/>
          <p:cNvSpPr>
            <a:spLocks noGrp="1"/>
          </p:cNvSpPr>
          <p:nvPr>
            <p:ph type="ftr" sz="quarter" idx="11"/>
          </p:nvPr>
        </p:nvSpPr>
        <p:spPr>
          <a:xfrm>
            <a:off x="2933700" y="6296617"/>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4" y="2853202"/>
            <a:ext cx="5383267" cy="604269"/>
          </a:xfrm>
          <a:prstGeom prst="rect">
            <a:avLst/>
          </a:prstGeom>
        </p:spPr>
        <p:txBody>
          <a:bodyPr/>
          <a:lstStyle>
            <a:lvl1pPr algn="l">
              <a:defRPr/>
            </a:lvl1pPr>
          </a:lstStyle>
          <a:p>
            <a:fld id="{FAEF9944-A4F6-4C59-AEBD-678D6480B8EA}" type="slidenum">
              <a:rPr lang="en-US" smtClean="0"/>
              <a:pPr/>
              <a:t>‹Nr.›</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4"/>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8189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Breaker 1 with Image">
    <p:spTree>
      <p:nvGrpSpPr>
        <p:cNvPr id="1" name=""/>
        <p:cNvGrpSpPr/>
        <p:nvPr/>
      </p:nvGrpSpPr>
      <p:grpSpPr>
        <a:xfrm>
          <a:off x="0" y="0"/>
          <a:ext cx="0" cy="0"/>
          <a:chOff x="0" y="0"/>
          <a:chExt cx="0" cy="0"/>
        </a:xfrm>
      </p:grpSpPr>
      <p:pic>
        <p:nvPicPr>
          <p:cNvPr id="19" name="Picture 18" descr="A picture containing animal, fish&#10;&#10;Description automatically generated">
            <a:extLst>
              <a:ext uri="{FF2B5EF4-FFF2-40B4-BE49-F238E27FC236}">
                <a16:creationId xmlns:a16="http://schemas.microsoft.com/office/drawing/2014/main" id="{8147F25E-A481-48EC-A799-BBB60105816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7" name="Picture Placeholder 16">
            <a:extLst>
              <a:ext uri="{FF2B5EF4-FFF2-40B4-BE49-F238E27FC236}">
                <a16:creationId xmlns:a16="http://schemas.microsoft.com/office/drawing/2014/main" id="{65D46A15-D204-424C-9BDE-FD25936FBDA9}"/>
              </a:ext>
            </a:extLst>
          </p:cNvPr>
          <p:cNvSpPr>
            <a:spLocks noGrp="1"/>
          </p:cNvSpPr>
          <p:nvPr>
            <p:ph type="pic" sz="quarter" idx="12" hasCustomPrompt="1"/>
          </p:nvPr>
        </p:nvSpPr>
        <p:spPr>
          <a:xfrm>
            <a:off x="0" y="0"/>
            <a:ext cx="8496300" cy="6858000"/>
          </a:xfrm>
          <a:custGeom>
            <a:avLst/>
            <a:gdLst>
              <a:gd name="connsiteX0" fmla="*/ 1859358 w 8496300"/>
              <a:gd name="connsiteY0" fmla="*/ 0 h 6858000"/>
              <a:gd name="connsiteX1" fmla="*/ 6758227 w 8496300"/>
              <a:gd name="connsiteY1" fmla="*/ 0 h 6858000"/>
              <a:gd name="connsiteX2" fmla="*/ 8496300 w 8496300"/>
              <a:gd name="connsiteY2" fmla="*/ 728810 h 6858000"/>
              <a:gd name="connsiteX3" fmla="*/ 511073 w 8496300"/>
              <a:gd name="connsiteY3" fmla="*/ 6858000 h 6858000"/>
              <a:gd name="connsiteX4" fmla="*/ 0 w 8496300"/>
              <a:gd name="connsiteY4" fmla="*/ 6858000 h 6858000"/>
              <a:gd name="connsiteX5" fmla="*/ 0 w 8496300"/>
              <a:gd name="connsiteY5" fmla="*/ 4745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300" h="6858000">
                <a:moveTo>
                  <a:pt x="1859358" y="0"/>
                </a:moveTo>
                <a:lnTo>
                  <a:pt x="6758227" y="0"/>
                </a:lnTo>
                <a:lnTo>
                  <a:pt x="8496300" y="728810"/>
                </a:lnTo>
                <a:lnTo>
                  <a:pt x="511073" y="6858000"/>
                </a:lnTo>
                <a:lnTo>
                  <a:pt x="0" y="6858000"/>
                </a:lnTo>
                <a:lnTo>
                  <a:pt x="0" y="4745243"/>
                </a:lnTo>
                <a:close/>
              </a:path>
            </a:pathLst>
          </a:custGeom>
          <a:solidFill>
            <a:schemeClr val="bg1">
              <a:lumMod val="95000"/>
            </a:schemeClr>
          </a:solidFill>
        </p:spPr>
        <p:txBody>
          <a:bodyPr wrap="square" rIns="3657600" anchor="ctr" anchorCtr="0">
            <a:noAutofit/>
          </a:bodyPr>
          <a:lstStyle>
            <a:lvl1pPr marL="0" indent="0" algn="ctr">
              <a:buNone/>
              <a:defRPr/>
            </a:lvl1pPr>
          </a:lstStyle>
          <a:p>
            <a:r>
              <a:rPr lang="en-US"/>
              <a:t>Image Here</a:t>
            </a:r>
          </a:p>
        </p:txBody>
      </p:sp>
      <p:sp>
        <p:nvSpPr>
          <p:cNvPr id="11" name="Text Placeholder 6">
            <a:extLst>
              <a:ext uri="{FF2B5EF4-FFF2-40B4-BE49-F238E27FC236}">
                <a16:creationId xmlns:a16="http://schemas.microsoft.com/office/drawing/2014/main" id="{F29F42E2-DD88-43FC-868F-0A331EEB4683}"/>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2" name="Text Placeholder 36">
            <a:extLst>
              <a:ext uri="{FF2B5EF4-FFF2-40B4-BE49-F238E27FC236}">
                <a16:creationId xmlns:a16="http://schemas.microsoft.com/office/drawing/2014/main" id="{2A3732F4-357D-4B54-AE8F-69623465F239}"/>
              </a:ext>
            </a:extLst>
          </p:cNvPr>
          <p:cNvSpPr>
            <a:spLocks noGrp="1"/>
          </p:cNvSpPr>
          <p:nvPr>
            <p:ph type="body" sz="quarter" idx="13" hasCustomPrompt="1"/>
          </p:nvPr>
        </p:nvSpPr>
        <p:spPr>
          <a:xfrm>
            <a:off x="7924640" y="5075428"/>
            <a:ext cx="3655977" cy="310896"/>
          </a:xfrm>
          <a:prstGeom prst="rect">
            <a:avLst/>
          </a:prstGeom>
        </p:spPr>
        <p:txBody>
          <a:bodyPr lIns="0" tIns="0" rIns="0" bIns="0" anchor="t" anchorCtr="0"/>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sub-title / date</a:t>
            </a:r>
          </a:p>
        </p:txBody>
      </p:sp>
      <p:sp>
        <p:nvSpPr>
          <p:cNvPr id="10" name="Graphic 4">
            <a:extLst>
              <a:ext uri="{FF2B5EF4-FFF2-40B4-BE49-F238E27FC236}">
                <a16:creationId xmlns:a16="http://schemas.microsoft.com/office/drawing/2014/main" id="{E80A3B36-7B3B-4B55-942B-3355FBD03936}"/>
              </a:ext>
            </a:extLst>
          </p:cNvPr>
          <p:cNvSpPr/>
          <p:nvPr userDrawn="1"/>
        </p:nvSpPr>
        <p:spPr>
          <a:xfrm>
            <a:off x="-6350" y="3180277"/>
            <a:ext cx="8754465" cy="3677723"/>
          </a:xfrm>
          <a:custGeom>
            <a:avLst/>
            <a:gdLst>
              <a:gd name="connsiteX0" fmla="*/ 3377186 w 8754465"/>
              <a:gd name="connsiteY0" fmla="*/ 1420785 h 3677722"/>
              <a:gd name="connsiteX1" fmla="*/ 3377080 w 8754465"/>
              <a:gd name="connsiteY1" fmla="*/ 1420891 h 3677722"/>
              <a:gd name="connsiteX2" fmla="*/ 484185 w 8754465"/>
              <a:gd name="connsiteY2" fmla="*/ 207985 h 3677722"/>
              <a:gd name="connsiteX3" fmla="*/ 484079 w 8754465"/>
              <a:gd name="connsiteY3" fmla="*/ 208091 h 3677722"/>
              <a:gd name="connsiteX4" fmla="*/ 8836 w 8754465"/>
              <a:gd name="connsiteY4" fmla="*/ 8836 h 3677722"/>
              <a:gd name="connsiteX5" fmla="*/ 8836 w 8754465"/>
              <a:gd name="connsiteY5" fmla="*/ 2173818 h 3677722"/>
              <a:gd name="connsiteX6" fmla="*/ 879726 w 8754465"/>
              <a:gd name="connsiteY6" fmla="*/ 3320377 h 3677722"/>
              <a:gd name="connsiteX7" fmla="*/ 879832 w 8754465"/>
              <a:gd name="connsiteY7" fmla="*/ 3320271 h 3677722"/>
              <a:gd name="connsiteX8" fmla="*/ 1148189 w 8754465"/>
              <a:gd name="connsiteY8" fmla="*/ 3672781 h 3677722"/>
              <a:gd name="connsiteX9" fmla="*/ 8747298 w 8754465"/>
              <a:gd name="connsiteY9" fmla="*/ 3672781 h 36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54465" h="3677722">
                <a:moveTo>
                  <a:pt x="3377186" y="1420785"/>
                </a:moveTo>
                <a:lnTo>
                  <a:pt x="3377080" y="1420891"/>
                </a:lnTo>
                <a:lnTo>
                  <a:pt x="484185" y="207985"/>
                </a:lnTo>
                <a:lnTo>
                  <a:pt x="484079" y="208091"/>
                </a:lnTo>
                <a:lnTo>
                  <a:pt x="8836" y="8836"/>
                </a:lnTo>
                <a:lnTo>
                  <a:pt x="8836" y="2173818"/>
                </a:lnTo>
                <a:lnTo>
                  <a:pt x="879726" y="3320377"/>
                </a:lnTo>
                <a:lnTo>
                  <a:pt x="879832" y="3320271"/>
                </a:lnTo>
                <a:lnTo>
                  <a:pt x="1148189" y="3672781"/>
                </a:lnTo>
                <a:lnTo>
                  <a:pt x="8747298" y="3672781"/>
                </a:lnTo>
                <a:close/>
              </a:path>
            </a:pathLst>
          </a:custGeom>
          <a:gradFill>
            <a:gsLst>
              <a:gs pos="0">
                <a:schemeClr val="accent1">
                  <a:alpha val="90000"/>
                </a:schemeClr>
              </a:gs>
              <a:gs pos="100000">
                <a:schemeClr val="accent3">
                  <a:alpha val="90000"/>
                </a:schemeClr>
              </a:gs>
            </a:gsLst>
            <a:lin ang="10800000" scaled="1"/>
          </a:gradFill>
          <a:ln w="10588" cap="flat">
            <a:noFill/>
            <a:prstDash val="solid"/>
            <a:miter/>
          </a:ln>
        </p:spPr>
        <p:txBody>
          <a:bodyPr rtlCol="0" anchor="ctr"/>
          <a:lstStyle/>
          <a:p>
            <a:endParaRPr lang="en-US"/>
          </a:p>
        </p:txBody>
      </p:sp>
      <p:pic>
        <p:nvPicPr>
          <p:cNvPr id="9" name="Graphic 8">
            <a:extLst>
              <a:ext uri="{FF2B5EF4-FFF2-40B4-BE49-F238E27FC236}">
                <a16:creationId xmlns:a16="http://schemas.microsoft.com/office/drawing/2014/main" id="{6932C81E-7AB2-4195-ACED-35723B65D06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78886" y="6259478"/>
            <a:ext cx="1130809" cy="350392"/>
          </a:xfrm>
          <a:prstGeom prst="rect">
            <a:avLst/>
          </a:prstGeom>
        </p:spPr>
      </p:pic>
    </p:spTree>
    <p:extLst>
      <p:ext uri="{BB962C8B-B14F-4D97-AF65-F5344CB8AC3E}">
        <p14:creationId xmlns:p14="http://schemas.microsoft.com/office/powerpoint/2010/main" val="3883307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Objec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2"/>
          <a:stretch>
            <a:fillRect/>
          </a:stretch>
        </p:blipFill>
        <p:spPr>
          <a:xfrm>
            <a:off x="0" y="6781800"/>
            <a:ext cx="12192000" cy="76200"/>
          </a:xfrm>
          <a:prstGeom prst="rect">
            <a:avLst/>
          </a:prstGeom>
        </p:spPr>
      </p:pic>
      <p:sp>
        <p:nvSpPr>
          <p:cNvPr id="6" name="Picture Placeholder 2">
            <a:extLst>
              <a:ext uri="{FF2B5EF4-FFF2-40B4-BE49-F238E27FC236}">
                <a16:creationId xmlns:a16="http://schemas.microsoft.com/office/drawing/2014/main" id="{F54CC3FC-7ECA-453F-B21F-57BB3524A006}"/>
              </a:ext>
            </a:extLst>
          </p:cNvPr>
          <p:cNvSpPr>
            <a:spLocks noGrp="1"/>
          </p:cNvSpPr>
          <p:nvPr>
            <p:ph type="pic" sz="quarter" idx="32"/>
          </p:nvPr>
        </p:nvSpPr>
        <p:spPr>
          <a:xfrm>
            <a:off x="0" y="0"/>
            <a:ext cx="12192000" cy="5867400"/>
          </a:xfrm>
          <a:prstGeom prst="rect">
            <a:avLst/>
          </a:prstGeom>
        </p:spPr>
        <p:txBody>
          <a:bodyPr anchor="ctr"/>
          <a:lstStyle>
            <a:lvl1pPr marL="0" indent="0" algn="ctr">
              <a:buNone/>
              <a:defRPr sz="1600">
                <a:solidFill>
                  <a:srgbClr val="000000"/>
                </a:solidFill>
                <a:latin typeface="Arial" panose="020B0604020202020204" pitchFamily="34" charset="0"/>
                <a:cs typeface="Arial" panose="020B0604020202020204" pitchFamily="34" charset="0"/>
              </a:defRPr>
            </a:lvl1pPr>
          </a:lstStyle>
          <a:p>
            <a:endParaRPr lang="en-GB" noProof="0" dirty="0"/>
          </a:p>
        </p:txBody>
      </p:sp>
      <p:sp>
        <p:nvSpPr>
          <p:cNvPr id="5" name="Footer Placeholder 3">
            <a:extLst>
              <a:ext uri="{FF2B5EF4-FFF2-40B4-BE49-F238E27FC236}">
                <a16:creationId xmlns:a16="http://schemas.microsoft.com/office/drawing/2014/main" id="{3BC65B0D-B13A-A147-B9EB-47DCF526C917}"/>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hexagon.com</a:t>
            </a:r>
          </a:p>
        </p:txBody>
      </p:sp>
    </p:spTree>
    <p:extLst>
      <p:ext uri="{BB962C8B-B14F-4D97-AF65-F5344CB8AC3E}">
        <p14:creationId xmlns:p14="http://schemas.microsoft.com/office/powerpoint/2010/main" val="13746705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1" y="2130428"/>
            <a:ext cx="10363200" cy="1470025"/>
          </a:xfrm>
        </p:spPr>
        <p:txBody>
          <a:bodyPr/>
          <a:lstStyle/>
          <a:p>
            <a:endParaRPr lang="ru-RU"/>
          </a:p>
        </p:txBody>
      </p:sp>
      <p:sp>
        <p:nvSpPr>
          <p:cNvPr id="3" name="Подзаголовок 2"/>
          <p:cNvSpPr>
            <a:spLocks noGrp="1"/>
          </p:cNvSpPr>
          <p:nvPr>
            <p:ph type="subTitle" idx="1"/>
          </p:nvPr>
        </p:nvSpPr>
        <p:spPr>
          <a:xfrm>
            <a:off x="1828801" y="3886200"/>
            <a:ext cx="8534400" cy="1752600"/>
          </a:xfrm>
        </p:spPr>
        <p:txBody>
          <a:bodyPr/>
          <a:lstStyle>
            <a:lvl1pPr marL="0" indent="0" algn="ctr">
              <a:buNone/>
              <a:defRPr/>
            </a:lvl1pPr>
            <a:lvl2pPr marL="457154" indent="0" algn="ctr">
              <a:buNone/>
              <a:defRPr/>
            </a:lvl2pPr>
            <a:lvl3pPr marL="914309" indent="0" algn="ctr">
              <a:buNone/>
              <a:defRPr/>
            </a:lvl3pPr>
            <a:lvl4pPr marL="1371463" indent="0" algn="ctr">
              <a:buNone/>
              <a:defRPr/>
            </a:lvl4pPr>
            <a:lvl5pPr marL="1828617" indent="0" algn="ctr">
              <a:buNone/>
              <a:defRPr/>
            </a:lvl5pPr>
            <a:lvl6pPr marL="2285771" indent="0" algn="ctr">
              <a:buNone/>
              <a:defRPr/>
            </a:lvl6pPr>
            <a:lvl7pPr marL="2742926" indent="0" algn="ctr">
              <a:buNone/>
              <a:defRPr/>
            </a:lvl7pPr>
            <a:lvl8pPr marL="3200080" indent="0" algn="ctr">
              <a:buNone/>
              <a:defRPr/>
            </a:lvl8pPr>
            <a:lvl9pPr marL="3657234" indent="0" algn="ctr">
              <a:buNone/>
              <a:defRPr/>
            </a:lvl9pPr>
          </a:lstStyle>
          <a:p>
            <a:endParaRPr lang="ru-RU"/>
          </a:p>
        </p:txBody>
      </p:sp>
      <p:pic>
        <p:nvPicPr>
          <p:cNvPr id="7" name="Grafik 6">
            <a:extLst>
              <a:ext uri="{FF2B5EF4-FFF2-40B4-BE49-F238E27FC236}">
                <a16:creationId xmlns:a16="http://schemas.microsoft.com/office/drawing/2014/main" id="{8B2FC75F-BCE6-4342-BAFD-E0178FBE4DE1}"/>
              </a:ext>
            </a:extLst>
          </p:cNvPr>
          <p:cNvPicPr>
            <a:picLocks noChangeAspect="1"/>
          </p:cNvPicPr>
          <p:nvPr userDrawn="1"/>
        </p:nvPicPr>
        <p:blipFill>
          <a:blip r:embed="rId2"/>
          <a:stretch>
            <a:fillRect/>
          </a:stretch>
        </p:blipFill>
        <p:spPr>
          <a:xfrm>
            <a:off x="11329988" y="6487640"/>
            <a:ext cx="862012" cy="370360"/>
          </a:xfrm>
          <a:prstGeom prst="rect">
            <a:avLst/>
          </a:prstGeom>
        </p:spPr>
      </p:pic>
    </p:spTree>
    <p:extLst>
      <p:ext uri="{BB962C8B-B14F-4D97-AF65-F5344CB8AC3E}">
        <p14:creationId xmlns:p14="http://schemas.microsoft.com/office/powerpoint/2010/main" val="8794332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lvl="0"/>
            <a:endParaRPr lang="ru-RU"/>
          </a:p>
        </p:txBody>
      </p:sp>
      <p:pic>
        <p:nvPicPr>
          <p:cNvPr id="7" name="Grafik 6">
            <a:extLst>
              <a:ext uri="{FF2B5EF4-FFF2-40B4-BE49-F238E27FC236}">
                <a16:creationId xmlns:a16="http://schemas.microsoft.com/office/drawing/2014/main" id="{BAAC6239-A5CB-40A1-9DA1-78198B73F281}"/>
              </a:ext>
            </a:extLst>
          </p:cNvPr>
          <p:cNvPicPr>
            <a:picLocks noChangeAspect="1"/>
          </p:cNvPicPr>
          <p:nvPr userDrawn="1"/>
        </p:nvPicPr>
        <p:blipFill>
          <a:blip r:embed="rId2"/>
          <a:stretch>
            <a:fillRect/>
          </a:stretch>
        </p:blipFill>
        <p:spPr>
          <a:xfrm>
            <a:off x="11329988" y="6487640"/>
            <a:ext cx="862012" cy="370360"/>
          </a:xfrm>
          <a:prstGeom prst="rect">
            <a:avLst/>
          </a:prstGeom>
        </p:spPr>
      </p:pic>
    </p:spTree>
    <p:extLst>
      <p:ext uri="{BB962C8B-B14F-4D97-AF65-F5344CB8AC3E}">
        <p14:creationId xmlns:p14="http://schemas.microsoft.com/office/powerpoint/2010/main" val="22512939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5" y="4406903"/>
            <a:ext cx="10363200" cy="1362075"/>
          </a:xfrm>
        </p:spPr>
        <p:txBody>
          <a:bodyPr anchor="t"/>
          <a:lstStyle>
            <a:lvl1pPr algn="l">
              <a:defRPr sz="4000" b="1" cap="all"/>
            </a:lvl1pPr>
          </a:lstStyle>
          <a:p>
            <a:endParaRPr lang="ru-RU"/>
          </a:p>
        </p:txBody>
      </p:sp>
      <p:sp>
        <p:nvSpPr>
          <p:cNvPr id="3" name="Текст 2"/>
          <p:cNvSpPr>
            <a:spLocks noGrp="1"/>
          </p:cNvSpPr>
          <p:nvPr>
            <p:ph type="body" idx="1"/>
          </p:nvPr>
        </p:nvSpPr>
        <p:spPr>
          <a:xfrm>
            <a:off x="963085" y="2906713"/>
            <a:ext cx="10363200" cy="1500187"/>
          </a:xfrm>
        </p:spPr>
        <p:txBody>
          <a:bodyPr anchor="b"/>
          <a:lstStyle>
            <a:lvl1pPr marL="0" indent="0">
              <a:buNone/>
              <a:defRPr sz="2000"/>
            </a:lvl1pPr>
            <a:lvl2pPr marL="457154" indent="0">
              <a:buNone/>
              <a:defRPr sz="1800"/>
            </a:lvl2pPr>
            <a:lvl3pPr marL="914309" indent="0">
              <a:buNone/>
              <a:defRPr sz="1600"/>
            </a:lvl3pPr>
            <a:lvl4pPr marL="1371463" indent="0">
              <a:buNone/>
              <a:defRPr sz="1400"/>
            </a:lvl4pPr>
            <a:lvl5pPr marL="1828617" indent="0">
              <a:buNone/>
              <a:defRPr sz="1400"/>
            </a:lvl5pPr>
            <a:lvl6pPr marL="2285771" indent="0">
              <a:buNone/>
              <a:defRPr sz="1400"/>
            </a:lvl6pPr>
            <a:lvl7pPr marL="2742926" indent="0">
              <a:buNone/>
              <a:defRPr sz="1400"/>
            </a:lvl7pPr>
            <a:lvl8pPr marL="3200080" indent="0">
              <a:buNone/>
              <a:defRPr sz="1400"/>
            </a:lvl8pPr>
            <a:lvl9pPr marL="3657234" indent="0">
              <a:buNone/>
              <a:defRPr sz="1400"/>
            </a:lvl9pPr>
          </a:lstStyle>
          <a:p>
            <a:pPr lvl="0"/>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62B912D-F80D-4D04-BF46-B9F46B1D26BF}" type="slidenum">
              <a:rPr lang="ru-RU"/>
              <a:pPr/>
              <a:t>‹Nr.›</a:t>
            </a:fld>
            <a:endParaRPr lang="ru-RU"/>
          </a:p>
        </p:txBody>
      </p:sp>
    </p:spTree>
    <p:extLst>
      <p:ext uri="{BB962C8B-B14F-4D97-AF65-F5344CB8AC3E}">
        <p14:creationId xmlns:p14="http://schemas.microsoft.com/office/powerpoint/2010/main" val="24707768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half" idx="1"/>
          </p:nvPr>
        </p:nvSpPr>
        <p:spPr>
          <a:xfrm>
            <a:off x="2544235" y="1600203"/>
            <a:ext cx="44174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ru-RU"/>
          </a:p>
        </p:txBody>
      </p:sp>
      <p:sp>
        <p:nvSpPr>
          <p:cNvPr id="4" name="Объект 3"/>
          <p:cNvSpPr>
            <a:spLocks noGrp="1"/>
          </p:cNvSpPr>
          <p:nvPr>
            <p:ph sz="half" idx="2"/>
          </p:nvPr>
        </p:nvSpPr>
        <p:spPr>
          <a:xfrm>
            <a:off x="7164918" y="1600203"/>
            <a:ext cx="44174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675B2EF5-3A28-4342-9559-7C7DA2CDA75B}" type="slidenum">
              <a:rPr lang="ru-RU"/>
              <a:pPr/>
              <a:t>‹Nr.›</a:t>
            </a:fld>
            <a:endParaRPr lang="ru-RU"/>
          </a:p>
        </p:txBody>
      </p:sp>
    </p:spTree>
    <p:extLst>
      <p:ext uri="{BB962C8B-B14F-4D97-AF65-F5344CB8AC3E}">
        <p14:creationId xmlns:p14="http://schemas.microsoft.com/office/powerpoint/2010/main" val="16000821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8"/>
            <a:ext cx="10972800" cy="1143000"/>
          </a:xfrm>
        </p:spPr>
        <p:txBody>
          <a:bodyPr/>
          <a:lstStyle>
            <a:lvl1pPr>
              <a:defRPr/>
            </a:lvl1pPr>
          </a:lstStyle>
          <a:p>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endParaRPr lang="ru-RU"/>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endParaRPr lang="ru-RU"/>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7B8A099D-9859-4AE9-86F2-FC1350EAC50C}" type="slidenum">
              <a:rPr lang="ru-RU"/>
              <a:pPr/>
              <a:t>‹Nr.›</a:t>
            </a:fld>
            <a:endParaRPr lang="ru-RU"/>
          </a:p>
        </p:txBody>
      </p:sp>
    </p:spTree>
    <p:extLst>
      <p:ext uri="{BB962C8B-B14F-4D97-AF65-F5344CB8AC3E}">
        <p14:creationId xmlns:p14="http://schemas.microsoft.com/office/powerpoint/2010/main" val="31307897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BE2BDB9F-58B1-4DA2-BE4F-2249B6E0C2CD}" type="slidenum">
              <a:rPr lang="ru-RU"/>
              <a:pPr/>
              <a:t>‹Nr.›</a:t>
            </a:fld>
            <a:endParaRPr lang="ru-RU"/>
          </a:p>
        </p:txBody>
      </p:sp>
    </p:spTree>
    <p:extLst>
      <p:ext uri="{BB962C8B-B14F-4D97-AF65-F5344CB8AC3E}">
        <p14:creationId xmlns:p14="http://schemas.microsoft.com/office/powerpoint/2010/main" val="187846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D0F73CEC-416E-43F9-B89F-BC3A87F4D16F}" type="slidenum">
              <a:rPr lang="ru-RU"/>
              <a:pPr/>
              <a:t>‹Nr.›</a:t>
            </a:fld>
            <a:endParaRPr lang="ru-RU"/>
          </a:p>
        </p:txBody>
      </p:sp>
    </p:spTree>
    <p:extLst>
      <p:ext uri="{BB962C8B-B14F-4D97-AF65-F5344CB8AC3E}">
        <p14:creationId xmlns:p14="http://schemas.microsoft.com/office/powerpoint/2010/main" val="4696798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endParaRPr lang="ru-RU"/>
          </a:p>
        </p:txBody>
      </p:sp>
      <p:sp>
        <p:nvSpPr>
          <p:cNvPr id="3" name="Объект 2"/>
          <p:cNvSpPr>
            <a:spLocks noGrp="1"/>
          </p:cNvSpPr>
          <p:nvPr>
            <p:ph idx="1"/>
          </p:nvPr>
        </p:nvSpPr>
        <p:spPr>
          <a:xfrm>
            <a:off x="4766734"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ru-RU"/>
          </a:p>
        </p:txBody>
      </p:sp>
      <p:sp>
        <p:nvSpPr>
          <p:cNvPr id="4" name="Текст 3"/>
          <p:cNvSpPr>
            <a:spLocks noGrp="1"/>
          </p:cNvSpPr>
          <p:nvPr>
            <p:ph type="body" sz="half" idx="2"/>
          </p:nvPr>
        </p:nvSpPr>
        <p:spPr>
          <a:xfrm>
            <a:off x="609601" y="1435103"/>
            <a:ext cx="4011084" cy="4691063"/>
          </a:xfrm>
        </p:spPr>
        <p:txBody>
          <a:bodyPr/>
          <a:lstStyle>
            <a:lvl1pPr marL="0" indent="0">
              <a:buNone/>
              <a:defRPr sz="1400"/>
            </a:lvl1pPr>
            <a:lvl2pPr marL="457154" indent="0">
              <a:buNone/>
              <a:defRPr sz="1200"/>
            </a:lvl2pPr>
            <a:lvl3pPr marL="914309" indent="0">
              <a:buNone/>
              <a:defRPr sz="1000"/>
            </a:lvl3pPr>
            <a:lvl4pPr marL="1371463" indent="0">
              <a:buNone/>
              <a:defRPr sz="900"/>
            </a:lvl4pPr>
            <a:lvl5pPr marL="1828617" indent="0">
              <a:buNone/>
              <a:defRPr sz="900"/>
            </a:lvl5pPr>
            <a:lvl6pPr marL="2285771" indent="0">
              <a:buNone/>
              <a:defRPr sz="900"/>
            </a:lvl6pPr>
            <a:lvl7pPr marL="2742926" indent="0">
              <a:buNone/>
              <a:defRPr sz="900"/>
            </a:lvl7pPr>
            <a:lvl8pPr marL="3200080" indent="0">
              <a:buNone/>
              <a:defRPr sz="900"/>
            </a:lvl8pPr>
            <a:lvl9pPr marL="3657234" indent="0">
              <a:buNone/>
              <a:defRPr sz="900"/>
            </a:lvl9pPr>
          </a:lstStyle>
          <a:p>
            <a:pPr lvl="0"/>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0196CF2C-4D8E-489F-ABF2-2787DA47450A}" type="slidenum">
              <a:rPr lang="ru-RU"/>
              <a:pPr/>
              <a:t>‹Nr.›</a:t>
            </a:fld>
            <a:endParaRPr lang="ru-RU"/>
          </a:p>
        </p:txBody>
      </p:sp>
    </p:spTree>
    <p:extLst>
      <p:ext uri="{BB962C8B-B14F-4D97-AF65-F5344CB8AC3E}">
        <p14:creationId xmlns:p14="http://schemas.microsoft.com/office/powerpoint/2010/main" val="10896576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154" indent="0">
              <a:buNone/>
              <a:defRPr sz="1200"/>
            </a:lvl2pPr>
            <a:lvl3pPr marL="914309" indent="0">
              <a:buNone/>
              <a:defRPr sz="1000"/>
            </a:lvl3pPr>
            <a:lvl4pPr marL="1371463" indent="0">
              <a:buNone/>
              <a:defRPr sz="900"/>
            </a:lvl4pPr>
            <a:lvl5pPr marL="1828617" indent="0">
              <a:buNone/>
              <a:defRPr sz="900"/>
            </a:lvl5pPr>
            <a:lvl6pPr marL="2285771" indent="0">
              <a:buNone/>
              <a:defRPr sz="900"/>
            </a:lvl6pPr>
            <a:lvl7pPr marL="2742926" indent="0">
              <a:buNone/>
              <a:defRPr sz="900"/>
            </a:lvl7pPr>
            <a:lvl8pPr marL="3200080" indent="0">
              <a:buNone/>
              <a:defRPr sz="900"/>
            </a:lvl8pPr>
            <a:lvl9pPr marL="3657234" indent="0">
              <a:buNone/>
              <a:defRPr sz="900"/>
            </a:lvl9pPr>
          </a:lstStyle>
          <a:p>
            <a:pPr lvl="0"/>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FD37DBC3-7FD1-49EC-BE92-709E4816781B}" type="slidenum">
              <a:rPr lang="ru-RU"/>
              <a:pPr/>
              <a:t>‹Nr.›</a:t>
            </a:fld>
            <a:endParaRPr lang="ru-RU"/>
          </a:p>
        </p:txBody>
      </p:sp>
    </p:spTree>
    <p:extLst>
      <p:ext uri="{BB962C8B-B14F-4D97-AF65-F5344CB8AC3E}">
        <p14:creationId xmlns:p14="http://schemas.microsoft.com/office/powerpoint/2010/main" val="25953093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Вертикальный текст 2"/>
          <p:cNvSpPr>
            <a:spLocks noGrp="1"/>
          </p:cNvSpPr>
          <p:nvPr>
            <p:ph type="body" orient="vert" idx="1"/>
          </p:nvPr>
        </p:nvSpPr>
        <p:spPr/>
        <p:txBody>
          <a:bodyPr vert="eaVert"/>
          <a:lstStyle/>
          <a:p>
            <a:pPr lvl="0"/>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07B03C04-5D6B-4DC3-BC04-343A809EFD32}" type="slidenum">
              <a:rPr lang="ru-RU"/>
              <a:pPr/>
              <a:t>‹Nr.›</a:t>
            </a:fld>
            <a:endParaRPr lang="ru-RU"/>
          </a:p>
        </p:txBody>
      </p:sp>
    </p:spTree>
    <p:extLst>
      <p:ext uri="{BB962C8B-B14F-4D97-AF65-F5344CB8AC3E}">
        <p14:creationId xmlns:p14="http://schemas.microsoft.com/office/powerpoint/2010/main" val="40096492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323918" y="274641"/>
            <a:ext cx="2258483" cy="5851525"/>
          </a:xfrm>
        </p:spPr>
        <p:txBody>
          <a:bodyPr vert="eaVert"/>
          <a:lstStyle/>
          <a:p>
            <a:endParaRPr lang="ru-RU"/>
          </a:p>
        </p:txBody>
      </p:sp>
      <p:sp>
        <p:nvSpPr>
          <p:cNvPr id="3" name="Вертикальный текст 2"/>
          <p:cNvSpPr>
            <a:spLocks noGrp="1"/>
          </p:cNvSpPr>
          <p:nvPr>
            <p:ph type="body" orient="vert" idx="1"/>
          </p:nvPr>
        </p:nvSpPr>
        <p:spPr>
          <a:xfrm>
            <a:off x="2544234" y="274641"/>
            <a:ext cx="6576484" cy="5851525"/>
          </a:xfrm>
        </p:spPr>
        <p:txBody>
          <a:bodyPr vert="eaVert"/>
          <a:lstStyle/>
          <a:p>
            <a:pPr lvl="0"/>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6A574399-C504-4B96-B7C9-7CA76FBC0023}" type="slidenum">
              <a:rPr lang="ru-RU"/>
              <a:pPr/>
              <a:t>‹Nr.›</a:t>
            </a:fld>
            <a:endParaRPr lang="ru-RU"/>
          </a:p>
        </p:txBody>
      </p:sp>
    </p:spTree>
    <p:extLst>
      <p:ext uri="{BB962C8B-B14F-4D97-AF65-F5344CB8AC3E}">
        <p14:creationId xmlns:p14="http://schemas.microsoft.com/office/powerpoint/2010/main" val="23114874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without Image">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FD06C295-2447-214E-BBB2-CAF9AE38C1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34F97E3C-6B69-E747-83E0-F68B72835E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65949" y="1644035"/>
            <a:ext cx="2662008" cy="828321"/>
          </a:xfrm>
          <a:prstGeom prst="rect">
            <a:avLst/>
          </a:prstGeom>
        </p:spPr>
      </p:pic>
      <p:sp>
        <p:nvSpPr>
          <p:cNvPr id="6" name="Text Placeholder 6">
            <a:extLst>
              <a:ext uri="{FF2B5EF4-FFF2-40B4-BE49-F238E27FC236}">
                <a16:creationId xmlns:a16="http://schemas.microsoft.com/office/drawing/2014/main" id="{A04C6FF3-D072-4600-B947-1073787D9DE0}"/>
              </a:ext>
            </a:extLst>
          </p:cNvPr>
          <p:cNvSpPr>
            <a:spLocks noGrp="1"/>
          </p:cNvSpPr>
          <p:nvPr>
            <p:ph type="body" sz="quarter" idx="11" hasCustomPrompt="1"/>
          </p:nvPr>
        </p:nvSpPr>
        <p:spPr>
          <a:xfrm>
            <a:off x="7924800" y="3078863"/>
            <a:ext cx="3657600" cy="1271588"/>
          </a:xfrm>
          <a:prstGeom prst="rect">
            <a:avLst/>
          </a:prstGeom>
        </p:spPr>
        <p:txBody>
          <a:bodyPr lIns="0" rIns="0"/>
          <a:lstStyle>
            <a:lvl1pPr marL="0" indent="0">
              <a:buNone/>
              <a:defRPr sz="2400" b="1" i="0">
                <a:solidFill>
                  <a:schemeClr val="tx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7" name="Text Placeholder 36">
            <a:extLst>
              <a:ext uri="{FF2B5EF4-FFF2-40B4-BE49-F238E27FC236}">
                <a16:creationId xmlns:a16="http://schemas.microsoft.com/office/drawing/2014/main" id="{79A36AE3-3962-4328-B7E7-2CEB8935E871}"/>
              </a:ext>
            </a:extLst>
          </p:cNvPr>
          <p:cNvSpPr>
            <a:spLocks noGrp="1"/>
          </p:cNvSpPr>
          <p:nvPr>
            <p:ph type="body" sz="quarter" idx="13" hasCustomPrompt="1"/>
          </p:nvPr>
        </p:nvSpPr>
        <p:spPr>
          <a:xfrm>
            <a:off x="7924641" y="4349320"/>
            <a:ext cx="3655977" cy="310896"/>
          </a:xfrm>
          <a:prstGeom prst="rect">
            <a:avLst/>
          </a:prstGeom>
        </p:spPr>
        <p:txBody>
          <a:bodyPr lIns="0" tIns="0" rIns="0" bIns="0" anchor="ctr" anchorCtr="0"/>
          <a:lstStyle>
            <a:lvl1pPr marL="0" indent="0">
              <a:buNone/>
              <a:defRPr sz="1400"/>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spTree>
    <p:extLst>
      <p:ext uri="{BB962C8B-B14F-4D97-AF65-F5344CB8AC3E}">
        <p14:creationId xmlns:p14="http://schemas.microsoft.com/office/powerpoint/2010/main" val="1857153217"/>
      </p:ext>
    </p:extLst>
  </p:cSld>
  <p:clrMapOvr>
    <a:masterClrMapping/>
  </p:clrMapOvr>
  <p:extLst>
    <p:ext uri="{DCECCB84-F9BA-43D5-87BE-67443E8EF086}">
      <p15:sldGuideLst xmlns:p15="http://schemas.microsoft.com/office/powerpoint/2012/main">
        <p15:guide id="1" orient="horz" pos="2136">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with Imag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3C66C643-40F3-483E-8046-AFCC63C2DE5C}"/>
              </a:ext>
            </a:extLst>
          </p:cNvPr>
          <p:cNvPicPr>
            <a:picLocks noChangeAspect="1"/>
          </p:cNvPicPr>
          <p:nvPr userDrawn="1"/>
        </p:nvPicPr>
        <p:blipFill>
          <a:blip r:embed="rId2"/>
          <a:stretch>
            <a:fillRect/>
          </a:stretch>
        </p:blipFill>
        <p:spPr>
          <a:xfrm>
            <a:off x="1" y="2974"/>
            <a:ext cx="12192000" cy="6852052"/>
          </a:xfrm>
          <a:prstGeom prst="rect">
            <a:avLst/>
          </a:prstGeom>
        </p:spPr>
      </p:pic>
      <p:pic>
        <p:nvPicPr>
          <p:cNvPr id="6" name="Picture 5">
            <a:extLst>
              <a:ext uri="{FF2B5EF4-FFF2-40B4-BE49-F238E27FC236}">
                <a16:creationId xmlns:a16="http://schemas.microsoft.com/office/drawing/2014/main" id="{23F31C1A-E0A7-A64C-A2AA-507F922458B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65949" y="1644035"/>
            <a:ext cx="2662008" cy="828321"/>
          </a:xfrm>
          <a:prstGeom prst="rect">
            <a:avLst/>
          </a:prstGeom>
        </p:spPr>
      </p:pic>
      <p:sp>
        <p:nvSpPr>
          <p:cNvPr id="40" name="Picture Placeholder 39">
            <a:extLst>
              <a:ext uri="{FF2B5EF4-FFF2-40B4-BE49-F238E27FC236}">
                <a16:creationId xmlns:a16="http://schemas.microsoft.com/office/drawing/2014/main" id="{8F2B69CC-26B8-4B8E-BBDE-7AFA698148BF}"/>
              </a:ext>
            </a:extLst>
          </p:cNvPr>
          <p:cNvSpPr>
            <a:spLocks noGrp="1"/>
          </p:cNvSpPr>
          <p:nvPr>
            <p:ph type="pic" sz="quarter" idx="12"/>
          </p:nvPr>
        </p:nvSpPr>
        <p:spPr>
          <a:xfrm>
            <a:off x="3" y="0"/>
            <a:ext cx="5169289" cy="6858000"/>
          </a:xfrm>
          <a:custGeom>
            <a:avLst/>
            <a:gdLst>
              <a:gd name="connsiteX0" fmla="*/ 0 w 5169289"/>
              <a:gd name="connsiteY0" fmla="*/ 0 h 6858000"/>
              <a:gd name="connsiteX1" fmla="*/ 2457881 w 5169289"/>
              <a:gd name="connsiteY1" fmla="*/ 0 h 6858000"/>
              <a:gd name="connsiteX2" fmla="*/ 5169289 w 5169289"/>
              <a:gd name="connsiteY2" fmla="*/ 6858000 h 6858000"/>
              <a:gd name="connsiteX3" fmla="*/ 2133271 w 5169289"/>
              <a:gd name="connsiteY3" fmla="*/ 6858000 h 6858000"/>
              <a:gd name="connsiteX4" fmla="*/ 0 w 5169289"/>
              <a:gd name="connsiteY4" fmla="*/ 517744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9289" h="6858000">
                <a:moveTo>
                  <a:pt x="0" y="0"/>
                </a:moveTo>
                <a:lnTo>
                  <a:pt x="2457881" y="0"/>
                </a:lnTo>
                <a:lnTo>
                  <a:pt x="5169289" y="6858000"/>
                </a:lnTo>
                <a:lnTo>
                  <a:pt x="2133271" y="6858000"/>
                </a:lnTo>
                <a:lnTo>
                  <a:pt x="0" y="5177443"/>
                </a:lnTo>
                <a:close/>
              </a:path>
            </a:pathLst>
          </a:custGeom>
        </p:spPr>
        <p:txBody>
          <a:bodyPr wrap="square">
            <a:noAutofit/>
          </a:bodyPr>
          <a:lstStyle>
            <a:lvl1pPr marL="0" indent="0">
              <a:buNone/>
              <a:defRPr sz="2000"/>
            </a:lvl1pPr>
          </a:lstStyle>
          <a:p>
            <a:endParaRPr lang="en-US"/>
          </a:p>
        </p:txBody>
      </p:sp>
      <p:sp>
        <p:nvSpPr>
          <p:cNvPr id="8" name="Text Placeholder 6">
            <a:extLst>
              <a:ext uri="{FF2B5EF4-FFF2-40B4-BE49-F238E27FC236}">
                <a16:creationId xmlns:a16="http://schemas.microsoft.com/office/drawing/2014/main" id="{625E8838-ACD5-474B-90EC-26C2E54E840E}"/>
              </a:ext>
            </a:extLst>
          </p:cNvPr>
          <p:cNvSpPr>
            <a:spLocks noGrp="1"/>
          </p:cNvSpPr>
          <p:nvPr>
            <p:ph type="body" sz="quarter" idx="11" hasCustomPrompt="1"/>
          </p:nvPr>
        </p:nvSpPr>
        <p:spPr>
          <a:xfrm>
            <a:off x="7924800" y="3078863"/>
            <a:ext cx="3657600" cy="1271588"/>
          </a:xfrm>
          <a:prstGeom prst="rect">
            <a:avLst/>
          </a:prstGeom>
        </p:spPr>
        <p:txBody>
          <a:bodyPr lIns="0" rIns="0"/>
          <a:lstStyle>
            <a:lvl1pPr marL="0" indent="0">
              <a:buNone/>
              <a:defRPr sz="2400" b="1" i="0">
                <a:solidFill>
                  <a:schemeClr val="tx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9" name="Text Placeholder 36">
            <a:extLst>
              <a:ext uri="{FF2B5EF4-FFF2-40B4-BE49-F238E27FC236}">
                <a16:creationId xmlns:a16="http://schemas.microsoft.com/office/drawing/2014/main" id="{7FA01587-6051-0946-99CB-CA48355C1AB4}"/>
              </a:ext>
            </a:extLst>
          </p:cNvPr>
          <p:cNvSpPr>
            <a:spLocks noGrp="1"/>
          </p:cNvSpPr>
          <p:nvPr>
            <p:ph type="body" sz="quarter" idx="13" hasCustomPrompt="1"/>
          </p:nvPr>
        </p:nvSpPr>
        <p:spPr>
          <a:xfrm>
            <a:off x="7924641" y="4349320"/>
            <a:ext cx="3655977" cy="310896"/>
          </a:xfrm>
          <a:prstGeom prst="rect">
            <a:avLst/>
          </a:prstGeom>
        </p:spPr>
        <p:txBody>
          <a:bodyPr lIns="0" tIns="0" rIns="0" bIns="0" anchor="ctr" anchorCtr="0"/>
          <a:lstStyle>
            <a:lvl1pPr marL="0" indent="0">
              <a:buNone/>
              <a:defRPr sz="1400"/>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sp>
        <p:nvSpPr>
          <p:cNvPr id="7" name="Graphic 7">
            <a:extLst>
              <a:ext uri="{FF2B5EF4-FFF2-40B4-BE49-F238E27FC236}">
                <a16:creationId xmlns:a16="http://schemas.microsoft.com/office/drawing/2014/main" id="{F2F34853-1E04-4CBC-9618-6C1E67B88C9C}"/>
              </a:ext>
            </a:extLst>
          </p:cNvPr>
          <p:cNvSpPr/>
          <p:nvPr userDrawn="1"/>
        </p:nvSpPr>
        <p:spPr>
          <a:xfrm>
            <a:off x="1" y="3386708"/>
            <a:ext cx="7580609" cy="3471292"/>
          </a:xfrm>
          <a:custGeom>
            <a:avLst/>
            <a:gdLst>
              <a:gd name="connsiteX0" fmla="*/ 0 w 7580609"/>
              <a:gd name="connsiteY0" fmla="*/ 2989421 h 3471292"/>
              <a:gd name="connsiteX1" fmla="*/ 0 w 7580609"/>
              <a:gd name="connsiteY1" fmla="*/ 3476699 h 3471292"/>
              <a:gd name="connsiteX2" fmla="*/ 4752210 w 7580609"/>
              <a:gd name="connsiteY2" fmla="*/ 3476699 h 3471292"/>
              <a:gd name="connsiteX3" fmla="*/ 7587963 w 7580609"/>
              <a:gd name="connsiteY3" fmla="*/ 0 h 3471292"/>
            </a:gdLst>
            <a:ahLst/>
            <a:cxnLst>
              <a:cxn ang="0">
                <a:pos x="connsiteX0" y="connsiteY0"/>
              </a:cxn>
              <a:cxn ang="0">
                <a:pos x="connsiteX1" y="connsiteY1"/>
              </a:cxn>
              <a:cxn ang="0">
                <a:pos x="connsiteX2" y="connsiteY2"/>
              </a:cxn>
              <a:cxn ang="0">
                <a:pos x="connsiteX3" y="connsiteY3"/>
              </a:cxn>
            </a:cxnLst>
            <a:rect l="l" t="t" r="r" b="b"/>
            <a:pathLst>
              <a:path w="7580609" h="3471292">
                <a:moveTo>
                  <a:pt x="0" y="2989421"/>
                </a:moveTo>
                <a:lnTo>
                  <a:pt x="0" y="3476699"/>
                </a:lnTo>
                <a:lnTo>
                  <a:pt x="4752210" y="3476699"/>
                </a:lnTo>
                <a:lnTo>
                  <a:pt x="7587963" y="0"/>
                </a:lnTo>
                <a:close/>
              </a:path>
            </a:pathLst>
          </a:custGeom>
          <a:gradFill flip="none" rotWithShape="1">
            <a:gsLst>
              <a:gs pos="0">
                <a:schemeClr val="accent3">
                  <a:alpha val="87000"/>
                </a:schemeClr>
              </a:gs>
              <a:gs pos="100000">
                <a:srgbClr val="50B39E">
                  <a:alpha val="95000"/>
                </a:srgbClr>
              </a:gs>
            </a:gsLst>
            <a:lin ang="10800000" scaled="1"/>
            <a:tileRect/>
          </a:gradFill>
          <a:ln w="10800" cap="flat">
            <a:noFill/>
            <a:prstDash val="solid"/>
            <a:miter/>
          </a:ln>
        </p:spPr>
        <p:txBody>
          <a:bodyPr rtlCol="0" anchor="ctr"/>
          <a:lstStyle/>
          <a:p>
            <a:endParaRPr lang="en-US" sz="1800"/>
          </a:p>
        </p:txBody>
      </p:sp>
    </p:spTree>
    <p:extLst>
      <p:ext uri="{BB962C8B-B14F-4D97-AF65-F5344CB8AC3E}">
        <p14:creationId xmlns:p14="http://schemas.microsoft.com/office/powerpoint/2010/main" val="243427812"/>
      </p:ext>
    </p:extLst>
  </p:cSld>
  <p:clrMapOvr>
    <a:masterClrMapping/>
  </p:clrMapOvr>
  <p:extLst>
    <p:ext uri="{DCECCB84-F9BA-43D5-87BE-67443E8EF086}">
      <p15:sldGuideLst xmlns:p15="http://schemas.microsoft.com/office/powerpoint/2012/main">
        <p15:guide id="1" orient="horz" pos="2136">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reaker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79B6249-8913-4402-A7D8-F137931E9272}"/>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5" name="Graphic 4">
            <a:extLst>
              <a:ext uri="{FF2B5EF4-FFF2-40B4-BE49-F238E27FC236}">
                <a16:creationId xmlns:a16="http://schemas.microsoft.com/office/drawing/2014/main" id="{58841F20-E0C5-4E26-AE62-56529CA19BB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4" y="6131290"/>
            <a:ext cx="1130809" cy="350392"/>
          </a:xfrm>
          <a:prstGeom prst="rect">
            <a:avLst/>
          </a:prstGeom>
        </p:spPr>
      </p:pic>
      <p:sp>
        <p:nvSpPr>
          <p:cNvPr id="8" name="Text Placeholder 6">
            <a:extLst>
              <a:ext uri="{FF2B5EF4-FFF2-40B4-BE49-F238E27FC236}">
                <a16:creationId xmlns:a16="http://schemas.microsoft.com/office/drawing/2014/main" id="{CDF5646C-021E-4CF0-B5B2-764234D88D45}"/>
              </a:ext>
            </a:extLst>
          </p:cNvPr>
          <p:cNvSpPr>
            <a:spLocks noGrp="1"/>
          </p:cNvSpPr>
          <p:nvPr>
            <p:ph type="body" sz="quarter" idx="11" hasCustomPrompt="1"/>
          </p:nvPr>
        </p:nvSpPr>
        <p:spPr>
          <a:xfrm>
            <a:off x="7924800" y="3804971"/>
            <a:ext cx="3657600" cy="1271588"/>
          </a:xfrm>
          <a:prstGeom prst="rect">
            <a:avLst/>
          </a:prstGeom>
        </p:spPr>
        <p:txBody>
          <a:bodyPr lIns="0" rIns="0" anchor="t"/>
          <a:lstStyle>
            <a:lvl1pPr marL="0" indent="0">
              <a:buNone/>
              <a:defRPr sz="2400" b="1" i="0">
                <a:solidFill>
                  <a:schemeClr val="bg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0" name="Text Placeholder 36">
            <a:extLst>
              <a:ext uri="{FF2B5EF4-FFF2-40B4-BE49-F238E27FC236}">
                <a16:creationId xmlns:a16="http://schemas.microsoft.com/office/drawing/2014/main" id="{D0234E23-2358-4D9E-AB19-3E3B4CB34782}"/>
              </a:ext>
            </a:extLst>
          </p:cNvPr>
          <p:cNvSpPr>
            <a:spLocks noGrp="1"/>
          </p:cNvSpPr>
          <p:nvPr>
            <p:ph type="body" sz="quarter" idx="13" hasCustomPrompt="1"/>
          </p:nvPr>
        </p:nvSpPr>
        <p:spPr>
          <a:xfrm>
            <a:off x="7924641" y="5075428"/>
            <a:ext cx="3655977" cy="310896"/>
          </a:xfrm>
          <a:prstGeom prst="rect">
            <a:avLst/>
          </a:prstGeom>
        </p:spPr>
        <p:txBody>
          <a:bodyPr lIns="0" tIns="0" rIns="0" bIns="0" anchor="t" anchorCtr="0"/>
          <a:lstStyle>
            <a:lvl1pPr marL="0" indent="0">
              <a:buNone/>
              <a:defRPr sz="1400">
                <a:solidFill>
                  <a:schemeClr val="bg1"/>
                </a:solidFill>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spTree>
    <p:extLst>
      <p:ext uri="{BB962C8B-B14F-4D97-AF65-F5344CB8AC3E}">
        <p14:creationId xmlns:p14="http://schemas.microsoft.com/office/powerpoint/2010/main" val="35305840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reaker 1 with Image">
    <p:spTree>
      <p:nvGrpSpPr>
        <p:cNvPr id="1" name=""/>
        <p:cNvGrpSpPr/>
        <p:nvPr/>
      </p:nvGrpSpPr>
      <p:grpSpPr>
        <a:xfrm>
          <a:off x="0" y="0"/>
          <a:ext cx="0" cy="0"/>
          <a:chOff x="0" y="0"/>
          <a:chExt cx="0" cy="0"/>
        </a:xfrm>
      </p:grpSpPr>
      <p:pic>
        <p:nvPicPr>
          <p:cNvPr id="19" name="Picture 18" descr="A picture containing animal, fish&#10;&#10;Description automatically generated">
            <a:extLst>
              <a:ext uri="{FF2B5EF4-FFF2-40B4-BE49-F238E27FC236}">
                <a16:creationId xmlns:a16="http://schemas.microsoft.com/office/drawing/2014/main" id="{8147F25E-A481-48EC-A799-BBB601058166}"/>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7" name="Picture Placeholder 16">
            <a:extLst>
              <a:ext uri="{FF2B5EF4-FFF2-40B4-BE49-F238E27FC236}">
                <a16:creationId xmlns:a16="http://schemas.microsoft.com/office/drawing/2014/main" id="{65D46A15-D204-424C-9BDE-FD25936FBDA9}"/>
              </a:ext>
            </a:extLst>
          </p:cNvPr>
          <p:cNvSpPr>
            <a:spLocks noGrp="1"/>
          </p:cNvSpPr>
          <p:nvPr>
            <p:ph type="pic" sz="quarter" idx="12" hasCustomPrompt="1"/>
          </p:nvPr>
        </p:nvSpPr>
        <p:spPr>
          <a:xfrm>
            <a:off x="0" y="0"/>
            <a:ext cx="8496300" cy="6858000"/>
          </a:xfrm>
          <a:custGeom>
            <a:avLst/>
            <a:gdLst>
              <a:gd name="connsiteX0" fmla="*/ 1859358 w 8496300"/>
              <a:gd name="connsiteY0" fmla="*/ 0 h 6858000"/>
              <a:gd name="connsiteX1" fmla="*/ 6758227 w 8496300"/>
              <a:gd name="connsiteY1" fmla="*/ 0 h 6858000"/>
              <a:gd name="connsiteX2" fmla="*/ 8496300 w 8496300"/>
              <a:gd name="connsiteY2" fmla="*/ 728810 h 6858000"/>
              <a:gd name="connsiteX3" fmla="*/ 511073 w 8496300"/>
              <a:gd name="connsiteY3" fmla="*/ 6858000 h 6858000"/>
              <a:gd name="connsiteX4" fmla="*/ 0 w 8496300"/>
              <a:gd name="connsiteY4" fmla="*/ 6858000 h 6858000"/>
              <a:gd name="connsiteX5" fmla="*/ 0 w 8496300"/>
              <a:gd name="connsiteY5" fmla="*/ 4745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300" h="6858000">
                <a:moveTo>
                  <a:pt x="1859358" y="0"/>
                </a:moveTo>
                <a:lnTo>
                  <a:pt x="6758227" y="0"/>
                </a:lnTo>
                <a:lnTo>
                  <a:pt x="8496300" y="728810"/>
                </a:lnTo>
                <a:lnTo>
                  <a:pt x="511073" y="6858000"/>
                </a:lnTo>
                <a:lnTo>
                  <a:pt x="0" y="6858000"/>
                </a:lnTo>
                <a:lnTo>
                  <a:pt x="0" y="4745243"/>
                </a:lnTo>
                <a:close/>
              </a:path>
            </a:pathLst>
          </a:custGeom>
          <a:solidFill>
            <a:schemeClr val="bg1">
              <a:lumMod val="95000"/>
            </a:schemeClr>
          </a:solidFill>
        </p:spPr>
        <p:txBody>
          <a:bodyPr wrap="square" rIns="3657600" anchor="ctr" anchorCtr="0">
            <a:noAutofit/>
          </a:bodyPr>
          <a:lstStyle>
            <a:lvl1pPr marL="0" indent="0" algn="ctr">
              <a:buNone/>
              <a:defRPr/>
            </a:lvl1pPr>
          </a:lstStyle>
          <a:p>
            <a:r>
              <a:rPr lang="en-US"/>
              <a:t>Image Here</a:t>
            </a:r>
          </a:p>
        </p:txBody>
      </p:sp>
      <p:sp>
        <p:nvSpPr>
          <p:cNvPr id="11" name="Text Placeholder 6">
            <a:extLst>
              <a:ext uri="{FF2B5EF4-FFF2-40B4-BE49-F238E27FC236}">
                <a16:creationId xmlns:a16="http://schemas.microsoft.com/office/drawing/2014/main" id="{F29F42E2-DD88-43FC-868F-0A331EEB4683}"/>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2" name="Text Placeholder 36">
            <a:extLst>
              <a:ext uri="{FF2B5EF4-FFF2-40B4-BE49-F238E27FC236}">
                <a16:creationId xmlns:a16="http://schemas.microsoft.com/office/drawing/2014/main" id="{2A3732F4-357D-4B54-AE8F-69623465F239}"/>
              </a:ext>
            </a:extLst>
          </p:cNvPr>
          <p:cNvSpPr>
            <a:spLocks noGrp="1"/>
          </p:cNvSpPr>
          <p:nvPr>
            <p:ph type="body" sz="quarter" idx="13" hasCustomPrompt="1"/>
          </p:nvPr>
        </p:nvSpPr>
        <p:spPr>
          <a:xfrm>
            <a:off x="7924641" y="5075428"/>
            <a:ext cx="3655977" cy="310896"/>
          </a:xfrm>
          <a:prstGeom prst="rect">
            <a:avLst/>
          </a:prstGeom>
        </p:spPr>
        <p:txBody>
          <a:bodyPr lIns="0" tIns="0" rIns="0" bIns="0" anchor="t" anchorCtr="0"/>
          <a:lstStyle>
            <a:lvl1pPr marL="0" indent="0">
              <a:buNone/>
              <a:defRPr sz="1400">
                <a:solidFill>
                  <a:schemeClr val="bg1"/>
                </a:solidFill>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pic>
        <p:nvPicPr>
          <p:cNvPr id="7" name="Graphic 6">
            <a:extLst>
              <a:ext uri="{FF2B5EF4-FFF2-40B4-BE49-F238E27FC236}">
                <a16:creationId xmlns:a16="http://schemas.microsoft.com/office/drawing/2014/main" id="{FBA6FF60-F0B5-EF41-8F61-7F7388FC0D2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4" y="6131290"/>
            <a:ext cx="1130809" cy="350392"/>
          </a:xfrm>
          <a:prstGeom prst="rect">
            <a:avLst/>
          </a:prstGeom>
        </p:spPr>
      </p:pic>
      <p:sp>
        <p:nvSpPr>
          <p:cNvPr id="10" name="Graphic 4">
            <a:extLst>
              <a:ext uri="{FF2B5EF4-FFF2-40B4-BE49-F238E27FC236}">
                <a16:creationId xmlns:a16="http://schemas.microsoft.com/office/drawing/2014/main" id="{E80A3B36-7B3B-4B55-942B-3355FBD03936}"/>
              </a:ext>
            </a:extLst>
          </p:cNvPr>
          <p:cNvSpPr/>
          <p:nvPr userDrawn="1"/>
        </p:nvSpPr>
        <p:spPr>
          <a:xfrm>
            <a:off x="-6349" y="3180279"/>
            <a:ext cx="8754465" cy="3677723"/>
          </a:xfrm>
          <a:custGeom>
            <a:avLst/>
            <a:gdLst>
              <a:gd name="connsiteX0" fmla="*/ 3377186 w 8754465"/>
              <a:gd name="connsiteY0" fmla="*/ 1420785 h 3677722"/>
              <a:gd name="connsiteX1" fmla="*/ 3377080 w 8754465"/>
              <a:gd name="connsiteY1" fmla="*/ 1420891 h 3677722"/>
              <a:gd name="connsiteX2" fmla="*/ 484185 w 8754465"/>
              <a:gd name="connsiteY2" fmla="*/ 207985 h 3677722"/>
              <a:gd name="connsiteX3" fmla="*/ 484079 w 8754465"/>
              <a:gd name="connsiteY3" fmla="*/ 208091 h 3677722"/>
              <a:gd name="connsiteX4" fmla="*/ 8836 w 8754465"/>
              <a:gd name="connsiteY4" fmla="*/ 8836 h 3677722"/>
              <a:gd name="connsiteX5" fmla="*/ 8836 w 8754465"/>
              <a:gd name="connsiteY5" fmla="*/ 2173818 h 3677722"/>
              <a:gd name="connsiteX6" fmla="*/ 879726 w 8754465"/>
              <a:gd name="connsiteY6" fmla="*/ 3320377 h 3677722"/>
              <a:gd name="connsiteX7" fmla="*/ 879832 w 8754465"/>
              <a:gd name="connsiteY7" fmla="*/ 3320271 h 3677722"/>
              <a:gd name="connsiteX8" fmla="*/ 1148189 w 8754465"/>
              <a:gd name="connsiteY8" fmla="*/ 3672781 h 3677722"/>
              <a:gd name="connsiteX9" fmla="*/ 8747298 w 8754465"/>
              <a:gd name="connsiteY9" fmla="*/ 3672781 h 36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54465" h="3677722">
                <a:moveTo>
                  <a:pt x="3377186" y="1420785"/>
                </a:moveTo>
                <a:lnTo>
                  <a:pt x="3377080" y="1420891"/>
                </a:lnTo>
                <a:lnTo>
                  <a:pt x="484185" y="207985"/>
                </a:lnTo>
                <a:lnTo>
                  <a:pt x="484079" y="208091"/>
                </a:lnTo>
                <a:lnTo>
                  <a:pt x="8836" y="8836"/>
                </a:lnTo>
                <a:lnTo>
                  <a:pt x="8836" y="2173818"/>
                </a:lnTo>
                <a:lnTo>
                  <a:pt x="879726" y="3320377"/>
                </a:lnTo>
                <a:lnTo>
                  <a:pt x="879832" y="3320271"/>
                </a:lnTo>
                <a:lnTo>
                  <a:pt x="1148189" y="3672781"/>
                </a:lnTo>
                <a:lnTo>
                  <a:pt x="8747298" y="3672781"/>
                </a:lnTo>
                <a:close/>
              </a:path>
            </a:pathLst>
          </a:custGeom>
          <a:gradFill>
            <a:gsLst>
              <a:gs pos="0">
                <a:schemeClr val="accent1">
                  <a:alpha val="90000"/>
                </a:schemeClr>
              </a:gs>
              <a:gs pos="100000">
                <a:schemeClr val="accent3">
                  <a:alpha val="90000"/>
                </a:schemeClr>
              </a:gs>
            </a:gsLst>
            <a:lin ang="10800000" scaled="1"/>
          </a:gradFill>
          <a:ln w="10588" cap="flat">
            <a:noFill/>
            <a:prstDash val="solid"/>
            <a:miter/>
          </a:ln>
        </p:spPr>
        <p:txBody>
          <a:bodyPr rtlCol="0" anchor="ctr"/>
          <a:lstStyle/>
          <a:p>
            <a:endParaRPr lang="en-US" sz="1800"/>
          </a:p>
        </p:txBody>
      </p:sp>
    </p:spTree>
    <p:extLst>
      <p:ext uri="{BB962C8B-B14F-4D97-AF65-F5344CB8AC3E}">
        <p14:creationId xmlns:p14="http://schemas.microsoft.com/office/powerpoint/2010/main" val="14229384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3724CE-9E3B-415B-8F28-12EED683E66F}"/>
              </a:ext>
            </a:extLst>
          </p:cNvPr>
          <p:cNvPicPr>
            <a:picLocks noChangeAspect="1"/>
          </p:cNvPicPr>
          <p:nvPr userDrawn="1"/>
        </p:nvPicPr>
        <p:blipFill>
          <a:blip r:embed="rId2"/>
          <a:stretch>
            <a:fillRect/>
          </a:stretch>
        </p:blipFill>
        <p:spPr>
          <a:xfrm>
            <a:off x="1" y="2974"/>
            <a:ext cx="12192000" cy="6852052"/>
          </a:xfrm>
          <a:prstGeom prst="rect">
            <a:avLst/>
          </a:prstGeom>
        </p:spPr>
      </p:pic>
      <p:sp>
        <p:nvSpPr>
          <p:cNvPr id="10" name="Text Placeholder 6">
            <a:extLst>
              <a:ext uri="{FF2B5EF4-FFF2-40B4-BE49-F238E27FC236}">
                <a16:creationId xmlns:a16="http://schemas.microsoft.com/office/drawing/2014/main" id="{77A39ADB-6AFA-4AA0-894C-81B85DA6A355}"/>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1" name="Text Placeholder 36">
            <a:extLst>
              <a:ext uri="{FF2B5EF4-FFF2-40B4-BE49-F238E27FC236}">
                <a16:creationId xmlns:a16="http://schemas.microsoft.com/office/drawing/2014/main" id="{32B9E9F7-7966-45F8-9583-22CBC58C8936}"/>
              </a:ext>
            </a:extLst>
          </p:cNvPr>
          <p:cNvSpPr>
            <a:spLocks noGrp="1"/>
          </p:cNvSpPr>
          <p:nvPr>
            <p:ph type="body" sz="quarter" idx="13" hasCustomPrompt="1"/>
          </p:nvPr>
        </p:nvSpPr>
        <p:spPr>
          <a:xfrm>
            <a:off x="7924641" y="5075428"/>
            <a:ext cx="3655977" cy="310896"/>
          </a:xfrm>
          <a:prstGeom prst="rect">
            <a:avLst/>
          </a:prstGeom>
        </p:spPr>
        <p:txBody>
          <a:bodyPr lIns="0" tIns="0" rIns="0" bIns="0" anchor="t" anchorCtr="0"/>
          <a:lstStyle>
            <a:lvl1pPr marL="0" indent="0">
              <a:buNone/>
              <a:defRPr sz="1400">
                <a:solidFill>
                  <a:schemeClr val="bg1"/>
                </a:solidFill>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pic>
        <p:nvPicPr>
          <p:cNvPr id="7" name="Graphic 6">
            <a:extLst>
              <a:ext uri="{FF2B5EF4-FFF2-40B4-BE49-F238E27FC236}">
                <a16:creationId xmlns:a16="http://schemas.microsoft.com/office/drawing/2014/main" id="{E9C00A87-B378-2449-BFAA-F7516B2098C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4" y="6131290"/>
            <a:ext cx="1130809" cy="350392"/>
          </a:xfrm>
          <a:prstGeom prst="rect">
            <a:avLst/>
          </a:prstGeom>
        </p:spPr>
      </p:pic>
    </p:spTree>
    <p:extLst>
      <p:ext uri="{BB962C8B-B14F-4D97-AF65-F5344CB8AC3E}">
        <p14:creationId xmlns:p14="http://schemas.microsoft.com/office/powerpoint/2010/main" val="33530512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reaker 2 with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F3CC7F6-FAC2-411A-9CDC-E4CBE9CB9821}"/>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Text Placeholder 6">
            <a:extLst>
              <a:ext uri="{FF2B5EF4-FFF2-40B4-BE49-F238E27FC236}">
                <a16:creationId xmlns:a16="http://schemas.microsoft.com/office/drawing/2014/main" id="{70B6A775-70C9-49CA-A602-22A10909E69E}"/>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3" name="Text Placeholder 36">
            <a:extLst>
              <a:ext uri="{FF2B5EF4-FFF2-40B4-BE49-F238E27FC236}">
                <a16:creationId xmlns:a16="http://schemas.microsoft.com/office/drawing/2014/main" id="{D40DDC5F-891A-471E-8BD0-0474690E2A32}"/>
              </a:ext>
            </a:extLst>
          </p:cNvPr>
          <p:cNvSpPr>
            <a:spLocks noGrp="1"/>
          </p:cNvSpPr>
          <p:nvPr>
            <p:ph type="body" sz="quarter" idx="13" hasCustomPrompt="1"/>
          </p:nvPr>
        </p:nvSpPr>
        <p:spPr>
          <a:xfrm>
            <a:off x="7924641" y="5075428"/>
            <a:ext cx="3655977" cy="310896"/>
          </a:xfrm>
          <a:prstGeom prst="rect">
            <a:avLst/>
          </a:prstGeom>
        </p:spPr>
        <p:txBody>
          <a:bodyPr lIns="0" tIns="0" rIns="0" bIns="0" anchor="t" anchorCtr="0"/>
          <a:lstStyle>
            <a:lvl1pPr marL="0" indent="0">
              <a:buNone/>
              <a:defRPr sz="1400">
                <a:solidFill>
                  <a:schemeClr val="bg1"/>
                </a:solidFill>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pic>
        <p:nvPicPr>
          <p:cNvPr id="8" name="Graphic 7">
            <a:extLst>
              <a:ext uri="{FF2B5EF4-FFF2-40B4-BE49-F238E27FC236}">
                <a16:creationId xmlns:a16="http://schemas.microsoft.com/office/drawing/2014/main" id="{692456E2-C3AD-CF4A-8545-5A108C8DB88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4" y="6131290"/>
            <a:ext cx="1130809" cy="350392"/>
          </a:xfrm>
          <a:prstGeom prst="rect">
            <a:avLst/>
          </a:prstGeom>
        </p:spPr>
      </p:pic>
      <p:sp>
        <p:nvSpPr>
          <p:cNvPr id="7" name="Picture Placeholder 6">
            <a:extLst>
              <a:ext uri="{FF2B5EF4-FFF2-40B4-BE49-F238E27FC236}">
                <a16:creationId xmlns:a16="http://schemas.microsoft.com/office/drawing/2014/main" id="{CBF5291B-4AE1-4EF1-B31D-7344D1447A3E}"/>
              </a:ext>
            </a:extLst>
          </p:cNvPr>
          <p:cNvSpPr>
            <a:spLocks noGrp="1"/>
          </p:cNvSpPr>
          <p:nvPr>
            <p:ph type="pic" sz="quarter" idx="12" hasCustomPrompt="1"/>
          </p:nvPr>
        </p:nvSpPr>
        <p:spPr>
          <a:xfrm>
            <a:off x="0" y="0"/>
            <a:ext cx="8496300" cy="6858000"/>
          </a:xfrm>
          <a:custGeom>
            <a:avLst/>
            <a:gdLst>
              <a:gd name="connsiteX0" fmla="*/ 1859358 w 8496300"/>
              <a:gd name="connsiteY0" fmla="*/ 0 h 6858000"/>
              <a:gd name="connsiteX1" fmla="*/ 6758227 w 8496300"/>
              <a:gd name="connsiteY1" fmla="*/ 0 h 6858000"/>
              <a:gd name="connsiteX2" fmla="*/ 8496300 w 8496300"/>
              <a:gd name="connsiteY2" fmla="*/ 728810 h 6858000"/>
              <a:gd name="connsiteX3" fmla="*/ 511073 w 8496300"/>
              <a:gd name="connsiteY3" fmla="*/ 6858000 h 6858000"/>
              <a:gd name="connsiteX4" fmla="*/ 0 w 8496300"/>
              <a:gd name="connsiteY4" fmla="*/ 6858000 h 6858000"/>
              <a:gd name="connsiteX5" fmla="*/ 0 w 8496300"/>
              <a:gd name="connsiteY5" fmla="*/ 4745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300" h="6858000">
                <a:moveTo>
                  <a:pt x="1859358" y="0"/>
                </a:moveTo>
                <a:lnTo>
                  <a:pt x="6758227" y="0"/>
                </a:lnTo>
                <a:lnTo>
                  <a:pt x="8496300" y="728810"/>
                </a:lnTo>
                <a:lnTo>
                  <a:pt x="511073" y="6858000"/>
                </a:lnTo>
                <a:lnTo>
                  <a:pt x="0" y="6858000"/>
                </a:lnTo>
                <a:lnTo>
                  <a:pt x="0" y="4745243"/>
                </a:lnTo>
                <a:close/>
              </a:path>
            </a:pathLst>
          </a:custGeom>
          <a:solidFill>
            <a:schemeClr val="bg1">
              <a:lumMod val="95000"/>
            </a:schemeClr>
          </a:solidFill>
        </p:spPr>
        <p:txBody>
          <a:bodyPr wrap="square" rIns="3657600" anchor="ctr" anchorCtr="0">
            <a:noAutofit/>
          </a:bodyPr>
          <a:lstStyle>
            <a:lvl1pPr marL="0" indent="0" algn="ctr">
              <a:buNone/>
              <a:defRPr/>
            </a:lvl1pPr>
          </a:lstStyle>
          <a:p>
            <a:r>
              <a:rPr lang="en-US"/>
              <a:t>Image Here</a:t>
            </a:r>
          </a:p>
        </p:txBody>
      </p:sp>
      <p:sp>
        <p:nvSpPr>
          <p:cNvPr id="14" name="Graphic 4">
            <a:extLst>
              <a:ext uri="{FF2B5EF4-FFF2-40B4-BE49-F238E27FC236}">
                <a16:creationId xmlns:a16="http://schemas.microsoft.com/office/drawing/2014/main" id="{73457F43-AF46-4CEC-A27C-D36D79774E47}"/>
              </a:ext>
            </a:extLst>
          </p:cNvPr>
          <p:cNvSpPr/>
          <p:nvPr userDrawn="1"/>
        </p:nvSpPr>
        <p:spPr>
          <a:xfrm>
            <a:off x="-6349" y="3180279"/>
            <a:ext cx="8754465" cy="3677723"/>
          </a:xfrm>
          <a:custGeom>
            <a:avLst/>
            <a:gdLst>
              <a:gd name="connsiteX0" fmla="*/ 3377186 w 8754465"/>
              <a:gd name="connsiteY0" fmla="*/ 1420785 h 3677722"/>
              <a:gd name="connsiteX1" fmla="*/ 3377080 w 8754465"/>
              <a:gd name="connsiteY1" fmla="*/ 1420891 h 3677722"/>
              <a:gd name="connsiteX2" fmla="*/ 484185 w 8754465"/>
              <a:gd name="connsiteY2" fmla="*/ 207985 h 3677722"/>
              <a:gd name="connsiteX3" fmla="*/ 484079 w 8754465"/>
              <a:gd name="connsiteY3" fmla="*/ 208091 h 3677722"/>
              <a:gd name="connsiteX4" fmla="*/ 8836 w 8754465"/>
              <a:gd name="connsiteY4" fmla="*/ 8836 h 3677722"/>
              <a:gd name="connsiteX5" fmla="*/ 8836 w 8754465"/>
              <a:gd name="connsiteY5" fmla="*/ 2173818 h 3677722"/>
              <a:gd name="connsiteX6" fmla="*/ 879726 w 8754465"/>
              <a:gd name="connsiteY6" fmla="*/ 3320377 h 3677722"/>
              <a:gd name="connsiteX7" fmla="*/ 879832 w 8754465"/>
              <a:gd name="connsiteY7" fmla="*/ 3320271 h 3677722"/>
              <a:gd name="connsiteX8" fmla="*/ 1148189 w 8754465"/>
              <a:gd name="connsiteY8" fmla="*/ 3672781 h 3677722"/>
              <a:gd name="connsiteX9" fmla="*/ 8747298 w 8754465"/>
              <a:gd name="connsiteY9" fmla="*/ 3672781 h 36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54465" h="3677722">
                <a:moveTo>
                  <a:pt x="3377186" y="1420785"/>
                </a:moveTo>
                <a:lnTo>
                  <a:pt x="3377080" y="1420891"/>
                </a:lnTo>
                <a:lnTo>
                  <a:pt x="484185" y="207985"/>
                </a:lnTo>
                <a:lnTo>
                  <a:pt x="484079" y="208091"/>
                </a:lnTo>
                <a:lnTo>
                  <a:pt x="8836" y="8836"/>
                </a:lnTo>
                <a:lnTo>
                  <a:pt x="8836" y="2173818"/>
                </a:lnTo>
                <a:lnTo>
                  <a:pt x="879726" y="3320377"/>
                </a:lnTo>
                <a:lnTo>
                  <a:pt x="879832" y="3320271"/>
                </a:lnTo>
                <a:lnTo>
                  <a:pt x="1148189" y="3672781"/>
                </a:lnTo>
                <a:lnTo>
                  <a:pt x="8747298" y="3672781"/>
                </a:lnTo>
                <a:close/>
              </a:path>
            </a:pathLst>
          </a:custGeom>
          <a:gradFill flip="none" rotWithShape="1">
            <a:gsLst>
              <a:gs pos="0">
                <a:schemeClr val="bg1">
                  <a:alpha val="85000"/>
                </a:schemeClr>
              </a:gs>
              <a:gs pos="100000">
                <a:schemeClr val="bg1">
                  <a:alpha val="25000"/>
                </a:schemeClr>
              </a:gs>
            </a:gsLst>
            <a:lin ang="2700000" scaled="1"/>
            <a:tileRect/>
          </a:gradFill>
          <a:ln w="10588" cap="flat">
            <a:noFill/>
            <a:prstDash val="solid"/>
            <a:miter/>
          </a:ln>
        </p:spPr>
        <p:txBody>
          <a:bodyPr rtlCol="0" anchor="ctr"/>
          <a:lstStyle/>
          <a:p>
            <a:endParaRPr lang="en-US" sz="1800"/>
          </a:p>
        </p:txBody>
      </p:sp>
    </p:spTree>
    <p:extLst>
      <p:ext uri="{BB962C8B-B14F-4D97-AF65-F5344CB8AC3E}">
        <p14:creationId xmlns:p14="http://schemas.microsoft.com/office/powerpoint/2010/main" val="19075763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reaker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BE30D9-F1F5-405F-86C3-2F22D1D2FEBE}"/>
              </a:ext>
            </a:extLst>
          </p:cNvPr>
          <p:cNvPicPr>
            <a:picLocks noChangeAspect="1"/>
          </p:cNvPicPr>
          <p:nvPr userDrawn="1"/>
        </p:nvPicPr>
        <p:blipFill>
          <a:blip r:embed="rId2"/>
          <a:stretch>
            <a:fillRect/>
          </a:stretch>
        </p:blipFill>
        <p:spPr>
          <a:xfrm>
            <a:off x="1" y="2974"/>
            <a:ext cx="12192000" cy="6852052"/>
          </a:xfrm>
          <a:prstGeom prst="rect">
            <a:avLst/>
          </a:prstGeom>
        </p:spPr>
      </p:pic>
      <p:sp>
        <p:nvSpPr>
          <p:cNvPr id="10" name="Text Placeholder 6">
            <a:extLst>
              <a:ext uri="{FF2B5EF4-FFF2-40B4-BE49-F238E27FC236}">
                <a16:creationId xmlns:a16="http://schemas.microsoft.com/office/drawing/2014/main" id="{BD759CD5-7733-4865-94D0-3C025197BDF4}"/>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1" name="Text Placeholder 36">
            <a:extLst>
              <a:ext uri="{FF2B5EF4-FFF2-40B4-BE49-F238E27FC236}">
                <a16:creationId xmlns:a16="http://schemas.microsoft.com/office/drawing/2014/main" id="{63EAE161-4096-4980-91F6-CDB2C71A7D75}"/>
              </a:ext>
            </a:extLst>
          </p:cNvPr>
          <p:cNvSpPr>
            <a:spLocks noGrp="1"/>
          </p:cNvSpPr>
          <p:nvPr>
            <p:ph type="body" sz="quarter" idx="13" hasCustomPrompt="1"/>
          </p:nvPr>
        </p:nvSpPr>
        <p:spPr>
          <a:xfrm>
            <a:off x="7924641" y="5075428"/>
            <a:ext cx="3655977" cy="310896"/>
          </a:xfrm>
          <a:prstGeom prst="rect">
            <a:avLst/>
          </a:prstGeom>
        </p:spPr>
        <p:txBody>
          <a:bodyPr lIns="0" tIns="0" rIns="0" bIns="0" anchor="t" anchorCtr="0"/>
          <a:lstStyle>
            <a:lvl1pPr marL="0" indent="0">
              <a:buNone/>
              <a:defRPr sz="1400">
                <a:solidFill>
                  <a:schemeClr val="bg1"/>
                </a:solidFill>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pic>
        <p:nvPicPr>
          <p:cNvPr id="7" name="Graphic 6">
            <a:extLst>
              <a:ext uri="{FF2B5EF4-FFF2-40B4-BE49-F238E27FC236}">
                <a16:creationId xmlns:a16="http://schemas.microsoft.com/office/drawing/2014/main" id="{81D6A819-65B1-B548-B13A-86D19D57070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4" y="6131290"/>
            <a:ext cx="1130809" cy="350392"/>
          </a:xfrm>
          <a:prstGeom prst="rect">
            <a:avLst/>
          </a:prstGeom>
        </p:spPr>
      </p:pic>
    </p:spTree>
    <p:extLst>
      <p:ext uri="{BB962C8B-B14F-4D97-AF65-F5344CB8AC3E}">
        <p14:creationId xmlns:p14="http://schemas.microsoft.com/office/powerpoint/2010/main" val="34778671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reaker 3 with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6C29118-FAEA-4CFC-B758-3A462877CE2F}"/>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Text Placeholder 6">
            <a:extLst>
              <a:ext uri="{FF2B5EF4-FFF2-40B4-BE49-F238E27FC236}">
                <a16:creationId xmlns:a16="http://schemas.microsoft.com/office/drawing/2014/main" id="{3276A094-0F46-4740-8A23-81D51CF45E39}"/>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4" indent="0">
              <a:buNone/>
              <a:tabLst/>
              <a:defRPr sz="1800" b="0" i="0">
                <a:solidFill>
                  <a:schemeClr val="tx1"/>
                </a:solidFill>
                <a:latin typeface="Arial" panose="020B0604020202020204" pitchFamily="34" charset="0"/>
                <a:cs typeface="Arial" panose="020B0604020202020204" pitchFamily="34" charset="0"/>
              </a:defRPr>
            </a:lvl2pPr>
            <a:lvl3pPr marL="914309" indent="0">
              <a:buNone/>
              <a:defRPr sz="1800" b="0" i="0">
                <a:solidFill>
                  <a:schemeClr val="tx1"/>
                </a:solidFill>
                <a:latin typeface="Arial" panose="020B0604020202020204" pitchFamily="34" charset="0"/>
                <a:cs typeface="Arial" panose="020B0604020202020204" pitchFamily="34" charset="0"/>
              </a:defRPr>
            </a:lvl3pPr>
            <a:lvl4pPr marL="1371463" indent="0">
              <a:buNone/>
              <a:defRPr sz="1800" b="0" i="0">
                <a:solidFill>
                  <a:schemeClr val="tx1"/>
                </a:solidFill>
                <a:latin typeface="Arial" panose="020B0604020202020204" pitchFamily="34" charset="0"/>
                <a:cs typeface="Arial" panose="020B0604020202020204" pitchFamily="34" charset="0"/>
              </a:defRPr>
            </a:lvl4pPr>
            <a:lvl5pPr marL="1828617"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3" name="Text Placeholder 36">
            <a:extLst>
              <a:ext uri="{FF2B5EF4-FFF2-40B4-BE49-F238E27FC236}">
                <a16:creationId xmlns:a16="http://schemas.microsoft.com/office/drawing/2014/main" id="{7531585B-D5C3-489D-AFCF-1915A1CAFE92}"/>
              </a:ext>
            </a:extLst>
          </p:cNvPr>
          <p:cNvSpPr>
            <a:spLocks noGrp="1"/>
          </p:cNvSpPr>
          <p:nvPr>
            <p:ph type="body" sz="quarter" idx="13" hasCustomPrompt="1"/>
          </p:nvPr>
        </p:nvSpPr>
        <p:spPr>
          <a:xfrm>
            <a:off x="7924641" y="5075428"/>
            <a:ext cx="3655977" cy="310896"/>
          </a:xfrm>
          <a:prstGeom prst="rect">
            <a:avLst/>
          </a:prstGeom>
        </p:spPr>
        <p:txBody>
          <a:bodyPr lIns="0" tIns="0" rIns="0" bIns="0" anchor="t" anchorCtr="0"/>
          <a:lstStyle>
            <a:lvl1pPr marL="0" indent="0">
              <a:buNone/>
              <a:defRPr sz="1400">
                <a:solidFill>
                  <a:schemeClr val="bg1"/>
                </a:solidFill>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add sub-title / date</a:t>
            </a:r>
          </a:p>
        </p:txBody>
      </p:sp>
      <p:pic>
        <p:nvPicPr>
          <p:cNvPr id="8" name="Graphic 7">
            <a:extLst>
              <a:ext uri="{FF2B5EF4-FFF2-40B4-BE49-F238E27FC236}">
                <a16:creationId xmlns:a16="http://schemas.microsoft.com/office/drawing/2014/main" id="{24F2AF89-5A43-E046-9CEF-D6E00063F8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4" y="6131290"/>
            <a:ext cx="1130809" cy="350392"/>
          </a:xfrm>
          <a:prstGeom prst="rect">
            <a:avLst/>
          </a:prstGeom>
        </p:spPr>
      </p:pic>
      <p:sp>
        <p:nvSpPr>
          <p:cNvPr id="7" name="Picture Placeholder 6">
            <a:extLst>
              <a:ext uri="{FF2B5EF4-FFF2-40B4-BE49-F238E27FC236}">
                <a16:creationId xmlns:a16="http://schemas.microsoft.com/office/drawing/2014/main" id="{C4F2BC1D-0A56-4D3F-AD9D-87EE429C75BD}"/>
              </a:ext>
            </a:extLst>
          </p:cNvPr>
          <p:cNvSpPr>
            <a:spLocks noGrp="1"/>
          </p:cNvSpPr>
          <p:nvPr>
            <p:ph type="pic" sz="quarter" idx="12" hasCustomPrompt="1"/>
          </p:nvPr>
        </p:nvSpPr>
        <p:spPr>
          <a:xfrm>
            <a:off x="0" y="0"/>
            <a:ext cx="8496300" cy="6858000"/>
          </a:xfrm>
          <a:custGeom>
            <a:avLst/>
            <a:gdLst>
              <a:gd name="connsiteX0" fmla="*/ 1859358 w 8496300"/>
              <a:gd name="connsiteY0" fmla="*/ 0 h 6858000"/>
              <a:gd name="connsiteX1" fmla="*/ 6758227 w 8496300"/>
              <a:gd name="connsiteY1" fmla="*/ 0 h 6858000"/>
              <a:gd name="connsiteX2" fmla="*/ 8496300 w 8496300"/>
              <a:gd name="connsiteY2" fmla="*/ 728810 h 6858000"/>
              <a:gd name="connsiteX3" fmla="*/ 511073 w 8496300"/>
              <a:gd name="connsiteY3" fmla="*/ 6858000 h 6858000"/>
              <a:gd name="connsiteX4" fmla="*/ 0 w 8496300"/>
              <a:gd name="connsiteY4" fmla="*/ 6858000 h 6858000"/>
              <a:gd name="connsiteX5" fmla="*/ 0 w 8496300"/>
              <a:gd name="connsiteY5" fmla="*/ 4745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300" h="6858000">
                <a:moveTo>
                  <a:pt x="1859358" y="0"/>
                </a:moveTo>
                <a:lnTo>
                  <a:pt x="6758227" y="0"/>
                </a:lnTo>
                <a:lnTo>
                  <a:pt x="8496300" y="728810"/>
                </a:lnTo>
                <a:lnTo>
                  <a:pt x="511073" y="6858000"/>
                </a:lnTo>
                <a:lnTo>
                  <a:pt x="0" y="6858000"/>
                </a:lnTo>
                <a:lnTo>
                  <a:pt x="0" y="4745243"/>
                </a:lnTo>
                <a:close/>
              </a:path>
            </a:pathLst>
          </a:custGeom>
          <a:solidFill>
            <a:schemeClr val="bg1">
              <a:lumMod val="95000"/>
            </a:schemeClr>
          </a:solidFill>
        </p:spPr>
        <p:txBody>
          <a:bodyPr wrap="square" rIns="3657600" anchor="ctr" anchorCtr="0">
            <a:noAutofit/>
          </a:bodyPr>
          <a:lstStyle>
            <a:lvl1pPr marL="0" indent="0" algn="ctr">
              <a:buNone/>
              <a:defRPr/>
            </a:lvl1pPr>
          </a:lstStyle>
          <a:p>
            <a:r>
              <a:rPr lang="en-US"/>
              <a:t>Image Here</a:t>
            </a:r>
          </a:p>
        </p:txBody>
      </p:sp>
      <p:sp>
        <p:nvSpPr>
          <p:cNvPr id="14" name="Graphic 4">
            <a:extLst>
              <a:ext uri="{FF2B5EF4-FFF2-40B4-BE49-F238E27FC236}">
                <a16:creationId xmlns:a16="http://schemas.microsoft.com/office/drawing/2014/main" id="{13D5E389-D119-4E18-AE55-BD6E21699EE7}"/>
              </a:ext>
            </a:extLst>
          </p:cNvPr>
          <p:cNvSpPr/>
          <p:nvPr userDrawn="1"/>
        </p:nvSpPr>
        <p:spPr>
          <a:xfrm>
            <a:off x="-6349" y="3180279"/>
            <a:ext cx="8754465" cy="3677723"/>
          </a:xfrm>
          <a:custGeom>
            <a:avLst/>
            <a:gdLst>
              <a:gd name="connsiteX0" fmla="*/ 3377186 w 8754465"/>
              <a:gd name="connsiteY0" fmla="*/ 1420785 h 3677722"/>
              <a:gd name="connsiteX1" fmla="*/ 3377080 w 8754465"/>
              <a:gd name="connsiteY1" fmla="*/ 1420891 h 3677722"/>
              <a:gd name="connsiteX2" fmla="*/ 484185 w 8754465"/>
              <a:gd name="connsiteY2" fmla="*/ 207985 h 3677722"/>
              <a:gd name="connsiteX3" fmla="*/ 484079 w 8754465"/>
              <a:gd name="connsiteY3" fmla="*/ 208091 h 3677722"/>
              <a:gd name="connsiteX4" fmla="*/ 8836 w 8754465"/>
              <a:gd name="connsiteY4" fmla="*/ 8836 h 3677722"/>
              <a:gd name="connsiteX5" fmla="*/ 8836 w 8754465"/>
              <a:gd name="connsiteY5" fmla="*/ 2173818 h 3677722"/>
              <a:gd name="connsiteX6" fmla="*/ 879726 w 8754465"/>
              <a:gd name="connsiteY6" fmla="*/ 3320377 h 3677722"/>
              <a:gd name="connsiteX7" fmla="*/ 879832 w 8754465"/>
              <a:gd name="connsiteY7" fmla="*/ 3320271 h 3677722"/>
              <a:gd name="connsiteX8" fmla="*/ 1148189 w 8754465"/>
              <a:gd name="connsiteY8" fmla="*/ 3672781 h 3677722"/>
              <a:gd name="connsiteX9" fmla="*/ 8747298 w 8754465"/>
              <a:gd name="connsiteY9" fmla="*/ 3672781 h 36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54465" h="3677722">
                <a:moveTo>
                  <a:pt x="3377186" y="1420785"/>
                </a:moveTo>
                <a:lnTo>
                  <a:pt x="3377080" y="1420891"/>
                </a:lnTo>
                <a:lnTo>
                  <a:pt x="484185" y="207985"/>
                </a:lnTo>
                <a:lnTo>
                  <a:pt x="484079" y="208091"/>
                </a:lnTo>
                <a:lnTo>
                  <a:pt x="8836" y="8836"/>
                </a:lnTo>
                <a:lnTo>
                  <a:pt x="8836" y="2173818"/>
                </a:lnTo>
                <a:lnTo>
                  <a:pt x="879726" y="3320377"/>
                </a:lnTo>
                <a:lnTo>
                  <a:pt x="879832" y="3320271"/>
                </a:lnTo>
                <a:lnTo>
                  <a:pt x="1148189" y="3672781"/>
                </a:lnTo>
                <a:lnTo>
                  <a:pt x="8747298" y="3672781"/>
                </a:lnTo>
                <a:close/>
              </a:path>
            </a:pathLst>
          </a:custGeom>
          <a:gradFill flip="none" rotWithShape="1">
            <a:gsLst>
              <a:gs pos="0">
                <a:schemeClr val="bg1">
                  <a:alpha val="85000"/>
                </a:schemeClr>
              </a:gs>
              <a:gs pos="100000">
                <a:schemeClr val="bg1">
                  <a:alpha val="25000"/>
                </a:schemeClr>
              </a:gs>
            </a:gsLst>
            <a:lin ang="2700000" scaled="1"/>
            <a:tileRect/>
          </a:gradFill>
          <a:ln w="10588" cap="flat">
            <a:noFill/>
            <a:prstDash val="solid"/>
            <a:miter/>
          </a:ln>
        </p:spPr>
        <p:txBody>
          <a:bodyPr rtlCol="0" anchor="ctr"/>
          <a:lstStyle/>
          <a:p>
            <a:endParaRPr lang="en-US" sz="1800"/>
          </a:p>
        </p:txBody>
      </p:sp>
    </p:spTree>
    <p:extLst>
      <p:ext uri="{BB962C8B-B14F-4D97-AF65-F5344CB8AC3E}">
        <p14:creationId xmlns:p14="http://schemas.microsoft.com/office/powerpoint/2010/main" val="14004946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9" name="Title 1">
            <a:extLst>
              <a:ext uri="{FF2B5EF4-FFF2-40B4-BE49-F238E27FC236}">
                <a16:creationId xmlns:a16="http://schemas.microsoft.com/office/drawing/2014/main" id="{69494F05-31C1-634D-9E5D-BB36E930BA7D}"/>
              </a:ext>
            </a:extLst>
          </p:cNvPr>
          <p:cNvSpPr>
            <a:spLocks noGrp="1"/>
          </p:cNvSpPr>
          <p:nvPr>
            <p:ph type="title" hasCustomPrompt="1"/>
          </p:nvPr>
        </p:nvSpPr>
        <p:spPr>
          <a:xfrm>
            <a:off x="609601" y="609602"/>
            <a:ext cx="85344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pic>
        <p:nvPicPr>
          <p:cNvPr id="11" name="Picture 10">
            <a:extLst>
              <a:ext uri="{FF2B5EF4-FFF2-40B4-BE49-F238E27FC236}">
                <a16:creationId xmlns:a16="http://schemas.microsoft.com/office/drawing/2014/main" id="{C37E1C0B-25CE-49AB-9945-14AC3E602816}"/>
              </a:ext>
            </a:extLst>
          </p:cNvPr>
          <p:cNvPicPr>
            <a:picLocks noChangeAspect="1"/>
          </p:cNvPicPr>
          <p:nvPr userDrawn="1"/>
        </p:nvPicPr>
        <p:blipFill rotWithShape="1">
          <a:blip r:embed="rId3"/>
          <a:srcRect l="72237" b="37123"/>
          <a:stretch/>
        </p:blipFill>
        <p:spPr>
          <a:xfrm>
            <a:off x="8807117" y="0"/>
            <a:ext cx="3384884" cy="4312118"/>
          </a:xfrm>
          <a:prstGeom prst="rect">
            <a:avLst/>
          </a:prstGeom>
        </p:spPr>
      </p:pic>
      <p:pic>
        <p:nvPicPr>
          <p:cNvPr id="12" name="Picture 11">
            <a:extLst>
              <a:ext uri="{FF2B5EF4-FFF2-40B4-BE49-F238E27FC236}">
                <a16:creationId xmlns:a16="http://schemas.microsoft.com/office/drawing/2014/main" id="{37DE9540-572B-49EB-BBE1-8F5ABA880A93}"/>
              </a:ext>
            </a:extLst>
          </p:cNvPr>
          <p:cNvPicPr>
            <a:picLocks noChangeAspect="1"/>
          </p:cNvPicPr>
          <p:nvPr userDrawn="1"/>
        </p:nvPicPr>
        <p:blipFill>
          <a:blip r:embed="rId4"/>
          <a:stretch>
            <a:fillRect/>
          </a:stretch>
        </p:blipFill>
        <p:spPr>
          <a:xfrm>
            <a:off x="1" y="6781800"/>
            <a:ext cx="12192000" cy="76200"/>
          </a:xfrm>
          <a:prstGeom prst="rect">
            <a:avLst/>
          </a:prstGeom>
        </p:spPr>
      </p:pic>
      <p:sp>
        <p:nvSpPr>
          <p:cNvPr id="15" name="Content Placeholder 2">
            <a:extLst>
              <a:ext uri="{FF2B5EF4-FFF2-40B4-BE49-F238E27FC236}">
                <a16:creationId xmlns:a16="http://schemas.microsoft.com/office/drawing/2014/main" id="{C216CBA1-BEA5-4928-B940-38E632C00C6F}"/>
              </a:ext>
            </a:extLst>
          </p:cNvPr>
          <p:cNvSpPr>
            <a:spLocks noGrp="1"/>
          </p:cNvSpPr>
          <p:nvPr>
            <p:ph sz="quarter" idx="21" hasCustomPrompt="1"/>
          </p:nvPr>
        </p:nvSpPr>
        <p:spPr>
          <a:xfrm>
            <a:off x="609600" y="1371602"/>
            <a:ext cx="8867775" cy="4506913"/>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spcBef>
                <a:spcPts val="500"/>
              </a:spcBef>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spcBef>
                <a:spcPts val="500"/>
              </a:spcBef>
              <a:defRPr sz="1400"/>
            </a:lvl4pPr>
            <a:lvl5pPr marL="1146060" indent="-231752">
              <a:spcBef>
                <a:spcPts val="500"/>
              </a:spcBef>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890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9" name="Title 1">
            <a:extLst>
              <a:ext uri="{FF2B5EF4-FFF2-40B4-BE49-F238E27FC236}">
                <a16:creationId xmlns:a16="http://schemas.microsoft.com/office/drawing/2014/main" id="{69494F05-31C1-634D-9E5D-BB36E930BA7D}"/>
              </a:ext>
            </a:extLst>
          </p:cNvPr>
          <p:cNvSpPr>
            <a:spLocks noGrp="1"/>
          </p:cNvSpPr>
          <p:nvPr>
            <p:ph type="title" hasCustomPrompt="1"/>
          </p:nvPr>
        </p:nvSpPr>
        <p:spPr>
          <a:xfrm>
            <a:off x="609600" y="609602"/>
            <a:ext cx="10974018" cy="410233"/>
          </a:xfrm>
          <a:prstGeom prst="rect">
            <a:avLst/>
          </a:prstGeom>
        </p:spPr>
        <p:txBody>
          <a:bodyPr lIns="0" tIns="0" rIns="0" bIns="0" anchor="t">
            <a:noAutofit/>
          </a:bodyPr>
          <a:lstStyle>
            <a:lvl1pPr>
              <a:defRPr lang="en-US" sz="2400" b="1" dirty="0">
                <a:latin typeface="Arial" panose="020B0604020202020204" pitchFamily="34" charset="0"/>
                <a:cs typeface="Arial" panose="020B0604020202020204" pitchFamily="34" charset="0"/>
              </a:defRPr>
            </a:lvl1pPr>
          </a:lstStyle>
          <a:p>
            <a:pPr lvl="0"/>
            <a:r>
              <a:rPr lang="en-US"/>
              <a:t>Click to edit master title style</a:t>
            </a:r>
          </a:p>
        </p:txBody>
      </p:sp>
      <p:sp>
        <p:nvSpPr>
          <p:cNvPr id="15" name="Text Placeholder 14">
            <a:extLst>
              <a:ext uri="{FF2B5EF4-FFF2-40B4-BE49-F238E27FC236}">
                <a16:creationId xmlns:a16="http://schemas.microsoft.com/office/drawing/2014/main" id="{49210AAC-8FF8-46F0-A01F-0BD24111C393}"/>
              </a:ext>
            </a:extLst>
          </p:cNvPr>
          <p:cNvSpPr>
            <a:spLocks noGrp="1"/>
          </p:cNvSpPr>
          <p:nvPr>
            <p:ph type="body" sz="quarter" idx="10" hasCustomPrompt="1"/>
          </p:nvPr>
        </p:nvSpPr>
        <p:spPr>
          <a:xfrm>
            <a:off x="609600" y="1524000"/>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Font typeface="Arial" panose="020B0604020202020204" pitchFamily="34" charset="0"/>
              <a:buNone/>
              <a:defRPr lang="en-US" sz="1600" b="1" smtClean="0">
                <a:solidFill>
                  <a:schemeClr val="tx1"/>
                </a:solidFill>
              </a:defRPr>
            </a:lvl1pPr>
            <a:lvl2pPr>
              <a:defRPr lang="en-US" sz="1800" smtClean="0">
                <a:solidFill>
                  <a:schemeClr val="lt1"/>
                </a:solidFill>
              </a:defRPr>
            </a:lvl2pPr>
            <a:lvl3pPr>
              <a:defRPr lang="en-US" sz="1800" smtClean="0">
                <a:solidFill>
                  <a:schemeClr val="lt1"/>
                </a:solidFill>
              </a:defRPr>
            </a:lvl3pPr>
            <a:lvl4pPr>
              <a:defRPr lang="en-US" smtClean="0">
                <a:solidFill>
                  <a:schemeClr val="lt1"/>
                </a:solidFill>
              </a:defRPr>
            </a:lvl4pPr>
            <a:lvl5pPr>
              <a:defRPr lang="en-US">
                <a:solidFill>
                  <a:schemeClr val="lt1"/>
                </a:solidFill>
              </a:defRPr>
            </a:lvl5pPr>
          </a:lstStyle>
          <a:p>
            <a:pPr marL="0" lvl="0" algn="ctr"/>
            <a:r>
              <a:rPr lang="en-US"/>
              <a:t>##</a:t>
            </a:r>
          </a:p>
        </p:txBody>
      </p:sp>
      <p:sp>
        <p:nvSpPr>
          <p:cNvPr id="17" name="Text Placeholder 14">
            <a:extLst>
              <a:ext uri="{FF2B5EF4-FFF2-40B4-BE49-F238E27FC236}">
                <a16:creationId xmlns:a16="http://schemas.microsoft.com/office/drawing/2014/main" id="{F49B1255-E616-42CA-9A44-9B8D3D3EFE76}"/>
              </a:ext>
            </a:extLst>
          </p:cNvPr>
          <p:cNvSpPr>
            <a:spLocks noGrp="1"/>
          </p:cNvSpPr>
          <p:nvPr>
            <p:ph type="body" sz="quarter" idx="11" hasCustomPrompt="1"/>
          </p:nvPr>
        </p:nvSpPr>
        <p:spPr>
          <a:xfrm>
            <a:off x="609600" y="2435717"/>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577" lvl="0" indent="-228577" algn="ctr"/>
            <a:r>
              <a:rPr lang="en-US"/>
              <a:t>##</a:t>
            </a:r>
          </a:p>
        </p:txBody>
      </p:sp>
      <p:sp>
        <p:nvSpPr>
          <p:cNvPr id="18" name="Text Placeholder 14">
            <a:extLst>
              <a:ext uri="{FF2B5EF4-FFF2-40B4-BE49-F238E27FC236}">
                <a16:creationId xmlns:a16="http://schemas.microsoft.com/office/drawing/2014/main" id="{0236DF5E-02FB-4D0D-B154-96FBE01314E9}"/>
              </a:ext>
            </a:extLst>
          </p:cNvPr>
          <p:cNvSpPr>
            <a:spLocks noGrp="1"/>
          </p:cNvSpPr>
          <p:nvPr>
            <p:ph type="body" sz="quarter" idx="12" hasCustomPrompt="1"/>
          </p:nvPr>
        </p:nvSpPr>
        <p:spPr>
          <a:xfrm>
            <a:off x="609600" y="5170869"/>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577" lvl="0" indent="-228577" algn="ctr"/>
            <a:r>
              <a:rPr lang="en-US"/>
              <a:t>##</a:t>
            </a:r>
          </a:p>
        </p:txBody>
      </p:sp>
      <p:sp>
        <p:nvSpPr>
          <p:cNvPr id="19" name="Text Placeholder 14">
            <a:extLst>
              <a:ext uri="{FF2B5EF4-FFF2-40B4-BE49-F238E27FC236}">
                <a16:creationId xmlns:a16="http://schemas.microsoft.com/office/drawing/2014/main" id="{5E386D22-AEA2-4022-826F-AC213839AC3D}"/>
              </a:ext>
            </a:extLst>
          </p:cNvPr>
          <p:cNvSpPr>
            <a:spLocks noGrp="1"/>
          </p:cNvSpPr>
          <p:nvPr>
            <p:ph type="body" sz="quarter" idx="13" hasCustomPrompt="1"/>
          </p:nvPr>
        </p:nvSpPr>
        <p:spPr>
          <a:xfrm>
            <a:off x="609600" y="4259151"/>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577" lvl="0" indent="-228577" algn="ctr"/>
            <a:r>
              <a:rPr lang="en-US"/>
              <a:t>##</a:t>
            </a:r>
          </a:p>
        </p:txBody>
      </p:sp>
      <p:sp>
        <p:nvSpPr>
          <p:cNvPr id="20" name="Text Placeholder 14">
            <a:extLst>
              <a:ext uri="{FF2B5EF4-FFF2-40B4-BE49-F238E27FC236}">
                <a16:creationId xmlns:a16="http://schemas.microsoft.com/office/drawing/2014/main" id="{85A245C2-2791-408B-AB20-FBD474E7059A}"/>
              </a:ext>
            </a:extLst>
          </p:cNvPr>
          <p:cNvSpPr>
            <a:spLocks noGrp="1"/>
          </p:cNvSpPr>
          <p:nvPr>
            <p:ph type="body" sz="quarter" idx="14" hasCustomPrompt="1"/>
          </p:nvPr>
        </p:nvSpPr>
        <p:spPr>
          <a:xfrm>
            <a:off x="609600" y="3347434"/>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577" lvl="0" indent="-228577" algn="ctr"/>
            <a:r>
              <a:rPr lang="en-US"/>
              <a:t>##</a:t>
            </a:r>
          </a:p>
        </p:txBody>
      </p:sp>
      <p:sp>
        <p:nvSpPr>
          <p:cNvPr id="21" name="Text Placeholder 14">
            <a:extLst>
              <a:ext uri="{FF2B5EF4-FFF2-40B4-BE49-F238E27FC236}">
                <a16:creationId xmlns:a16="http://schemas.microsoft.com/office/drawing/2014/main" id="{60286D20-16B3-4C48-B086-37FAD17EAB81}"/>
              </a:ext>
            </a:extLst>
          </p:cNvPr>
          <p:cNvSpPr>
            <a:spLocks noGrp="1"/>
          </p:cNvSpPr>
          <p:nvPr>
            <p:ph type="body" sz="quarter" idx="15" hasCustomPrompt="1"/>
          </p:nvPr>
        </p:nvSpPr>
        <p:spPr>
          <a:xfrm>
            <a:off x="6248400" y="1524000"/>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577" lvl="0" indent="-228577" algn="ctr"/>
            <a:r>
              <a:rPr lang="en-US"/>
              <a:t>##</a:t>
            </a:r>
          </a:p>
        </p:txBody>
      </p:sp>
      <p:sp>
        <p:nvSpPr>
          <p:cNvPr id="22" name="Text Placeholder 14">
            <a:extLst>
              <a:ext uri="{FF2B5EF4-FFF2-40B4-BE49-F238E27FC236}">
                <a16:creationId xmlns:a16="http://schemas.microsoft.com/office/drawing/2014/main" id="{11965CC1-CBF3-4456-B704-4C8BEF2E971B}"/>
              </a:ext>
            </a:extLst>
          </p:cNvPr>
          <p:cNvSpPr>
            <a:spLocks noGrp="1"/>
          </p:cNvSpPr>
          <p:nvPr>
            <p:ph type="body" sz="quarter" idx="16" hasCustomPrompt="1"/>
          </p:nvPr>
        </p:nvSpPr>
        <p:spPr>
          <a:xfrm>
            <a:off x="6248400" y="2435717"/>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577" lvl="0" indent="-228577" algn="ctr"/>
            <a:r>
              <a:rPr lang="en-US"/>
              <a:t>##</a:t>
            </a:r>
          </a:p>
        </p:txBody>
      </p:sp>
      <p:sp>
        <p:nvSpPr>
          <p:cNvPr id="23" name="Text Placeholder 14">
            <a:extLst>
              <a:ext uri="{FF2B5EF4-FFF2-40B4-BE49-F238E27FC236}">
                <a16:creationId xmlns:a16="http://schemas.microsoft.com/office/drawing/2014/main" id="{8D1A46BB-CD37-4782-8D2C-2AF2ED290C5D}"/>
              </a:ext>
            </a:extLst>
          </p:cNvPr>
          <p:cNvSpPr>
            <a:spLocks noGrp="1"/>
          </p:cNvSpPr>
          <p:nvPr>
            <p:ph type="body" sz="quarter" idx="17" hasCustomPrompt="1"/>
          </p:nvPr>
        </p:nvSpPr>
        <p:spPr>
          <a:xfrm>
            <a:off x="6248400" y="5170869"/>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577" lvl="0" indent="-228577" algn="ctr"/>
            <a:r>
              <a:rPr lang="en-US"/>
              <a:t>##</a:t>
            </a:r>
          </a:p>
        </p:txBody>
      </p:sp>
      <p:sp>
        <p:nvSpPr>
          <p:cNvPr id="24" name="Text Placeholder 14">
            <a:extLst>
              <a:ext uri="{FF2B5EF4-FFF2-40B4-BE49-F238E27FC236}">
                <a16:creationId xmlns:a16="http://schemas.microsoft.com/office/drawing/2014/main" id="{53808691-F177-4AF9-A74A-E9C0154D68C9}"/>
              </a:ext>
            </a:extLst>
          </p:cNvPr>
          <p:cNvSpPr>
            <a:spLocks noGrp="1"/>
          </p:cNvSpPr>
          <p:nvPr>
            <p:ph type="body" sz="quarter" idx="18" hasCustomPrompt="1"/>
          </p:nvPr>
        </p:nvSpPr>
        <p:spPr>
          <a:xfrm>
            <a:off x="6248400" y="4259151"/>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577" lvl="0" indent="-228577" algn="ctr"/>
            <a:r>
              <a:rPr lang="en-US"/>
              <a:t>##</a:t>
            </a:r>
          </a:p>
        </p:txBody>
      </p:sp>
      <p:sp>
        <p:nvSpPr>
          <p:cNvPr id="25" name="Text Placeholder 14">
            <a:extLst>
              <a:ext uri="{FF2B5EF4-FFF2-40B4-BE49-F238E27FC236}">
                <a16:creationId xmlns:a16="http://schemas.microsoft.com/office/drawing/2014/main" id="{D8B702E8-22A7-450D-B7D9-546DEE0B4D67}"/>
              </a:ext>
            </a:extLst>
          </p:cNvPr>
          <p:cNvSpPr>
            <a:spLocks noGrp="1"/>
          </p:cNvSpPr>
          <p:nvPr>
            <p:ph type="body" sz="quarter" idx="19" hasCustomPrompt="1"/>
          </p:nvPr>
        </p:nvSpPr>
        <p:spPr>
          <a:xfrm>
            <a:off x="6248400" y="3347434"/>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577" lvl="0" indent="-228577" algn="ctr"/>
            <a:r>
              <a:rPr lang="en-US"/>
              <a:t>##</a:t>
            </a:r>
          </a:p>
        </p:txBody>
      </p:sp>
      <p:sp>
        <p:nvSpPr>
          <p:cNvPr id="26" name="Text Placeholder 27">
            <a:extLst>
              <a:ext uri="{FF2B5EF4-FFF2-40B4-BE49-F238E27FC236}">
                <a16:creationId xmlns:a16="http://schemas.microsoft.com/office/drawing/2014/main" id="{D30610FB-2D5B-4047-90F6-6F14FC1525B9}"/>
              </a:ext>
            </a:extLst>
          </p:cNvPr>
          <p:cNvSpPr>
            <a:spLocks noGrp="1"/>
          </p:cNvSpPr>
          <p:nvPr>
            <p:ph type="body" sz="quarter" idx="20" hasCustomPrompt="1"/>
          </p:nvPr>
        </p:nvSpPr>
        <p:spPr>
          <a:xfrm>
            <a:off x="1400175" y="1574966"/>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27" name="Text Placeholder 27">
            <a:extLst>
              <a:ext uri="{FF2B5EF4-FFF2-40B4-BE49-F238E27FC236}">
                <a16:creationId xmlns:a16="http://schemas.microsoft.com/office/drawing/2014/main" id="{3AA40F9A-BFAC-4100-AEFA-B64A4C0E8C0D}"/>
              </a:ext>
            </a:extLst>
          </p:cNvPr>
          <p:cNvSpPr>
            <a:spLocks noGrp="1"/>
          </p:cNvSpPr>
          <p:nvPr>
            <p:ph type="body" sz="quarter" idx="21" hasCustomPrompt="1"/>
          </p:nvPr>
        </p:nvSpPr>
        <p:spPr>
          <a:xfrm>
            <a:off x="1400175" y="1912827"/>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28" name="Text Placeholder 27">
            <a:extLst>
              <a:ext uri="{FF2B5EF4-FFF2-40B4-BE49-F238E27FC236}">
                <a16:creationId xmlns:a16="http://schemas.microsoft.com/office/drawing/2014/main" id="{7F2224A7-03BE-4251-B0FB-BE7B3E9D3D9D}"/>
              </a:ext>
            </a:extLst>
          </p:cNvPr>
          <p:cNvSpPr>
            <a:spLocks noGrp="1"/>
          </p:cNvSpPr>
          <p:nvPr>
            <p:ph type="body" sz="quarter" idx="22" hasCustomPrompt="1"/>
          </p:nvPr>
        </p:nvSpPr>
        <p:spPr>
          <a:xfrm>
            <a:off x="1400175" y="2514352"/>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29" name="Text Placeholder 27">
            <a:extLst>
              <a:ext uri="{FF2B5EF4-FFF2-40B4-BE49-F238E27FC236}">
                <a16:creationId xmlns:a16="http://schemas.microsoft.com/office/drawing/2014/main" id="{92FEDE8A-0582-4ABC-B3D1-9BA3C1D54A1D}"/>
              </a:ext>
            </a:extLst>
          </p:cNvPr>
          <p:cNvSpPr>
            <a:spLocks noGrp="1"/>
          </p:cNvSpPr>
          <p:nvPr>
            <p:ph type="body" sz="quarter" idx="23" hasCustomPrompt="1"/>
          </p:nvPr>
        </p:nvSpPr>
        <p:spPr>
          <a:xfrm>
            <a:off x="1400175" y="2852213"/>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0" name="Text Placeholder 27">
            <a:extLst>
              <a:ext uri="{FF2B5EF4-FFF2-40B4-BE49-F238E27FC236}">
                <a16:creationId xmlns:a16="http://schemas.microsoft.com/office/drawing/2014/main" id="{B0678AC4-5964-4B76-A4B7-C2497933DE1F}"/>
              </a:ext>
            </a:extLst>
          </p:cNvPr>
          <p:cNvSpPr>
            <a:spLocks noGrp="1"/>
          </p:cNvSpPr>
          <p:nvPr>
            <p:ph type="body" sz="quarter" idx="24" hasCustomPrompt="1"/>
          </p:nvPr>
        </p:nvSpPr>
        <p:spPr>
          <a:xfrm>
            <a:off x="1400175" y="3424963"/>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1" name="Text Placeholder 27">
            <a:extLst>
              <a:ext uri="{FF2B5EF4-FFF2-40B4-BE49-F238E27FC236}">
                <a16:creationId xmlns:a16="http://schemas.microsoft.com/office/drawing/2014/main" id="{79497123-1128-4478-8F9E-5E31BD54A1FC}"/>
              </a:ext>
            </a:extLst>
          </p:cNvPr>
          <p:cNvSpPr>
            <a:spLocks noGrp="1"/>
          </p:cNvSpPr>
          <p:nvPr>
            <p:ph type="body" sz="quarter" idx="25" hasCustomPrompt="1"/>
          </p:nvPr>
        </p:nvSpPr>
        <p:spPr>
          <a:xfrm>
            <a:off x="1400175" y="3762824"/>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2" name="Text Placeholder 27">
            <a:extLst>
              <a:ext uri="{FF2B5EF4-FFF2-40B4-BE49-F238E27FC236}">
                <a16:creationId xmlns:a16="http://schemas.microsoft.com/office/drawing/2014/main" id="{67DF4FAC-E9AA-4F7C-B482-178AEF72E41D}"/>
              </a:ext>
            </a:extLst>
          </p:cNvPr>
          <p:cNvSpPr>
            <a:spLocks noGrp="1"/>
          </p:cNvSpPr>
          <p:nvPr>
            <p:ph type="body" sz="quarter" idx="26" hasCustomPrompt="1"/>
          </p:nvPr>
        </p:nvSpPr>
        <p:spPr>
          <a:xfrm>
            <a:off x="1400175" y="4312435"/>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3" name="Text Placeholder 27">
            <a:extLst>
              <a:ext uri="{FF2B5EF4-FFF2-40B4-BE49-F238E27FC236}">
                <a16:creationId xmlns:a16="http://schemas.microsoft.com/office/drawing/2014/main" id="{9A20ACD0-DC10-4ED1-B7E0-60C6B8F45033}"/>
              </a:ext>
            </a:extLst>
          </p:cNvPr>
          <p:cNvSpPr>
            <a:spLocks noGrp="1"/>
          </p:cNvSpPr>
          <p:nvPr>
            <p:ph type="body" sz="quarter" idx="27" hasCustomPrompt="1"/>
          </p:nvPr>
        </p:nvSpPr>
        <p:spPr>
          <a:xfrm>
            <a:off x="1400175" y="4650296"/>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4" name="Text Placeholder 27">
            <a:extLst>
              <a:ext uri="{FF2B5EF4-FFF2-40B4-BE49-F238E27FC236}">
                <a16:creationId xmlns:a16="http://schemas.microsoft.com/office/drawing/2014/main" id="{3D3C5426-2C85-4C2E-B0BD-4220616FCC88}"/>
              </a:ext>
            </a:extLst>
          </p:cNvPr>
          <p:cNvSpPr>
            <a:spLocks noGrp="1"/>
          </p:cNvSpPr>
          <p:nvPr>
            <p:ph type="body" sz="quarter" idx="28" hasCustomPrompt="1"/>
          </p:nvPr>
        </p:nvSpPr>
        <p:spPr>
          <a:xfrm>
            <a:off x="1400175" y="5253073"/>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5" name="Text Placeholder 27">
            <a:extLst>
              <a:ext uri="{FF2B5EF4-FFF2-40B4-BE49-F238E27FC236}">
                <a16:creationId xmlns:a16="http://schemas.microsoft.com/office/drawing/2014/main" id="{998919EA-561D-4991-856B-C98AFCB19456}"/>
              </a:ext>
            </a:extLst>
          </p:cNvPr>
          <p:cNvSpPr>
            <a:spLocks noGrp="1"/>
          </p:cNvSpPr>
          <p:nvPr>
            <p:ph type="body" sz="quarter" idx="29" hasCustomPrompt="1"/>
          </p:nvPr>
        </p:nvSpPr>
        <p:spPr>
          <a:xfrm>
            <a:off x="1400175" y="5590934"/>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6" name="Text Placeholder 27">
            <a:extLst>
              <a:ext uri="{FF2B5EF4-FFF2-40B4-BE49-F238E27FC236}">
                <a16:creationId xmlns:a16="http://schemas.microsoft.com/office/drawing/2014/main" id="{62424A79-48BA-4858-AF15-7372F7F10548}"/>
              </a:ext>
            </a:extLst>
          </p:cNvPr>
          <p:cNvSpPr>
            <a:spLocks noGrp="1"/>
          </p:cNvSpPr>
          <p:nvPr>
            <p:ph type="body" sz="quarter" idx="30" hasCustomPrompt="1"/>
          </p:nvPr>
        </p:nvSpPr>
        <p:spPr>
          <a:xfrm>
            <a:off x="7038976" y="1574966"/>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7" name="Text Placeholder 27">
            <a:extLst>
              <a:ext uri="{FF2B5EF4-FFF2-40B4-BE49-F238E27FC236}">
                <a16:creationId xmlns:a16="http://schemas.microsoft.com/office/drawing/2014/main" id="{1D447F5B-80EA-497D-AA1D-DD3C6BB53902}"/>
              </a:ext>
            </a:extLst>
          </p:cNvPr>
          <p:cNvSpPr>
            <a:spLocks noGrp="1"/>
          </p:cNvSpPr>
          <p:nvPr>
            <p:ph type="body" sz="quarter" idx="31" hasCustomPrompt="1"/>
          </p:nvPr>
        </p:nvSpPr>
        <p:spPr>
          <a:xfrm>
            <a:off x="7038976" y="1912827"/>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8" name="Text Placeholder 27">
            <a:extLst>
              <a:ext uri="{FF2B5EF4-FFF2-40B4-BE49-F238E27FC236}">
                <a16:creationId xmlns:a16="http://schemas.microsoft.com/office/drawing/2014/main" id="{1C7AC752-B563-43F1-B875-7216E9902D64}"/>
              </a:ext>
            </a:extLst>
          </p:cNvPr>
          <p:cNvSpPr>
            <a:spLocks noGrp="1"/>
          </p:cNvSpPr>
          <p:nvPr>
            <p:ph type="body" sz="quarter" idx="32" hasCustomPrompt="1"/>
          </p:nvPr>
        </p:nvSpPr>
        <p:spPr>
          <a:xfrm>
            <a:off x="7038976" y="2514352"/>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9" name="Text Placeholder 27">
            <a:extLst>
              <a:ext uri="{FF2B5EF4-FFF2-40B4-BE49-F238E27FC236}">
                <a16:creationId xmlns:a16="http://schemas.microsoft.com/office/drawing/2014/main" id="{A5E8293D-BB96-4E02-A5C6-F70D35C1FDF1}"/>
              </a:ext>
            </a:extLst>
          </p:cNvPr>
          <p:cNvSpPr>
            <a:spLocks noGrp="1"/>
          </p:cNvSpPr>
          <p:nvPr>
            <p:ph type="body" sz="quarter" idx="33" hasCustomPrompt="1"/>
          </p:nvPr>
        </p:nvSpPr>
        <p:spPr>
          <a:xfrm>
            <a:off x="7038976" y="2852213"/>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40" name="Text Placeholder 27">
            <a:extLst>
              <a:ext uri="{FF2B5EF4-FFF2-40B4-BE49-F238E27FC236}">
                <a16:creationId xmlns:a16="http://schemas.microsoft.com/office/drawing/2014/main" id="{8438E67E-BBB0-4E73-8AA8-1AB3943C4906}"/>
              </a:ext>
            </a:extLst>
          </p:cNvPr>
          <p:cNvSpPr>
            <a:spLocks noGrp="1"/>
          </p:cNvSpPr>
          <p:nvPr>
            <p:ph type="body" sz="quarter" idx="34" hasCustomPrompt="1"/>
          </p:nvPr>
        </p:nvSpPr>
        <p:spPr>
          <a:xfrm>
            <a:off x="7038976" y="3424963"/>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41" name="Text Placeholder 27">
            <a:extLst>
              <a:ext uri="{FF2B5EF4-FFF2-40B4-BE49-F238E27FC236}">
                <a16:creationId xmlns:a16="http://schemas.microsoft.com/office/drawing/2014/main" id="{18983759-EA5A-44E5-B519-BF9184F8446A}"/>
              </a:ext>
            </a:extLst>
          </p:cNvPr>
          <p:cNvSpPr>
            <a:spLocks noGrp="1"/>
          </p:cNvSpPr>
          <p:nvPr>
            <p:ph type="body" sz="quarter" idx="35" hasCustomPrompt="1"/>
          </p:nvPr>
        </p:nvSpPr>
        <p:spPr>
          <a:xfrm>
            <a:off x="7038976" y="3762824"/>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42" name="Text Placeholder 27">
            <a:extLst>
              <a:ext uri="{FF2B5EF4-FFF2-40B4-BE49-F238E27FC236}">
                <a16:creationId xmlns:a16="http://schemas.microsoft.com/office/drawing/2014/main" id="{B03717EB-1B0E-4D72-814C-16B2135DE997}"/>
              </a:ext>
            </a:extLst>
          </p:cNvPr>
          <p:cNvSpPr>
            <a:spLocks noGrp="1"/>
          </p:cNvSpPr>
          <p:nvPr>
            <p:ph type="body" sz="quarter" idx="36" hasCustomPrompt="1"/>
          </p:nvPr>
        </p:nvSpPr>
        <p:spPr>
          <a:xfrm>
            <a:off x="7038976" y="4312435"/>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43" name="Text Placeholder 27">
            <a:extLst>
              <a:ext uri="{FF2B5EF4-FFF2-40B4-BE49-F238E27FC236}">
                <a16:creationId xmlns:a16="http://schemas.microsoft.com/office/drawing/2014/main" id="{C0EA8A55-A193-4401-832A-FCDC1B4649F4}"/>
              </a:ext>
            </a:extLst>
          </p:cNvPr>
          <p:cNvSpPr>
            <a:spLocks noGrp="1"/>
          </p:cNvSpPr>
          <p:nvPr>
            <p:ph type="body" sz="quarter" idx="37" hasCustomPrompt="1"/>
          </p:nvPr>
        </p:nvSpPr>
        <p:spPr>
          <a:xfrm>
            <a:off x="7038976" y="4650296"/>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44" name="Text Placeholder 27">
            <a:extLst>
              <a:ext uri="{FF2B5EF4-FFF2-40B4-BE49-F238E27FC236}">
                <a16:creationId xmlns:a16="http://schemas.microsoft.com/office/drawing/2014/main" id="{18967966-2CC7-49EC-856A-6A95F25DE04D}"/>
              </a:ext>
            </a:extLst>
          </p:cNvPr>
          <p:cNvSpPr>
            <a:spLocks noGrp="1"/>
          </p:cNvSpPr>
          <p:nvPr>
            <p:ph type="body" sz="quarter" idx="38" hasCustomPrompt="1"/>
          </p:nvPr>
        </p:nvSpPr>
        <p:spPr>
          <a:xfrm>
            <a:off x="7038976" y="5253073"/>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45" name="Text Placeholder 27">
            <a:extLst>
              <a:ext uri="{FF2B5EF4-FFF2-40B4-BE49-F238E27FC236}">
                <a16:creationId xmlns:a16="http://schemas.microsoft.com/office/drawing/2014/main" id="{94563EDB-19D3-4C6D-B26E-6D7BE8AC5F02}"/>
              </a:ext>
            </a:extLst>
          </p:cNvPr>
          <p:cNvSpPr>
            <a:spLocks noGrp="1"/>
          </p:cNvSpPr>
          <p:nvPr>
            <p:ph type="body" sz="quarter" idx="39" hasCustomPrompt="1"/>
          </p:nvPr>
        </p:nvSpPr>
        <p:spPr>
          <a:xfrm>
            <a:off x="7038976" y="5590934"/>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pic>
        <p:nvPicPr>
          <p:cNvPr id="46" name="Picture 45">
            <a:extLst>
              <a:ext uri="{FF2B5EF4-FFF2-40B4-BE49-F238E27FC236}">
                <a16:creationId xmlns:a16="http://schemas.microsoft.com/office/drawing/2014/main" id="{F2286CEB-5B18-4C2E-9F66-09CDC3D49708}"/>
              </a:ext>
            </a:extLst>
          </p:cNvPr>
          <p:cNvPicPr>
            <a:picLocks noChangeAspect="1"/>
          </p:cNvPicPr>
          <p:nvPr userDrawn="1"/>
        </p:nvPicPr>
        <p:blipFill>
          <a:blip r:embed="rId3"/>
          <a:stretch>
            <a:fillRect/>
          </a:stretch>
        </p:blipFill>
        <p:spPr>
          <a:xfrm>
            <a:off x="1" y="6781800"/>
            <a:ext cx="12192000" cy="76200"/>
          </a:xfrm>
          <a:prstGeom prst="rect">
            <a:avLst/>
          </a:prstGeom>
        </p:spPr>
      </p:pic>
    </p:spTree>
    <p:extLst>
      <p:ext uri="{BB962C8B-B14F-4D97-AF65-F5344CB8AC3E}">
        <p14:creationId xmlns:p14="http://schemas.microsoft.com/office/powerpoint/2010/main" val="26739093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Agenda 3">
    <p:bg>
      <p:bgPr>
        <a:gradFill>
          <a:gsLst>
            <a:gs pos="0">
              <a:srgbClr val="0F5F7E"/>
            </a:gs>
            <a:gs pos="100000">
              <a:srgbClr val="008CB1"/>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2DEB12-1068-7E45-91A7-16BB958941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3790"/>
            <a:ext cx="1130807" cy="348629"/>
          </a:xfrm>
          <a:prstGeom prst="rect">
            <a:avLst/>
          </a:prstGeom>
        </p:spPr>
      </p:pic>
      <p:sp>
        <p:nvSpPr>
          <p:cNvPr id="30" name="Title 1">
            <a:extLst>
              <a:ext uri="{FF2B5EF4-FFF2-40B4-BE49-F238E27FC236}">
                <a16:creationId xmlns:a16="http://schemas.microsoft.com/office/drawing/2014/main" id="{646F9CB1-E938-4F8E-89F1-960957E6A0BC}"/>
              </a:ext>
            </a:extLst>
          </p:cNvPr>
          <p:cNvSpPr>
            <a:spLocks noGrp="1"/>
          </p:cNvSpPr>
          <p:nvPr>
            <p:ph type="title" hasCustomPrompt="1"/>
          </p:nvPr>
        </p:nvSpPr>
        <p:spPr>
          <a:xfrm>
            <a:off x="609600" y="609602"/>
            <a:ext cx="10974018" cy="410233"/>
          </a:xfrm>
          <a:prstGeom prst="rect">
            <a:avLst/>
          </a:prstGeom>
        </p:spPr>
        <p:txBody>
          <a:bodyPr lIns="0" tIns="0" rIns="0" bIns="0" anchor="t">
            <a:noAutofit/>
          </a:bodyPr>
          <a:lstStyle>
            <a:lvl1pPr>
              <a:defRPr lang="en-US" sz="2400" b="1" dirty="0">
                <a:solidFill>
                  <a:schemeClr val="bg1"/>
                </a:solidFill>
                <a:latin typeface="Arial" panose="020B0604020202020204" pitchFamily="34" charset="0"/>
                <a:cs typeface="Arial" panose="020B0604020202020204" pitchFamily="34" charset="0"/>
              </a:defRPr>
            </a:lvl1pPr>
          </a:lstStyle>
          <a:p>
            <a:pPr lvl="0"/>
            <a:r>
              <a:rPr lang="en-US"/>
              <a:t>Click to add title</a:t>
            </a:r>
          </a:p>
        </p:txBody>
      </p:sp>
      <p:sp>
        <p:nvSpPr>
          <p:cNvPr id="31" name="Content Placeholder 2">
            <a:extLst>
              <a:ext uri="{FF2B5EF4-FFF2-40B4-BE49-F238E27FC236}">
                <a16:creationId xmlns:a16="http://schemas.microsoft.com/office/drawing/2014/main" id="{73658727-198C-421F-BB93-91D517DA702F}"/>
              </a:ext>
            </a:extLst>
          </p:cNvPr>
          <p:cNvSpPr>
            <a:spLocks noGrp="1"/>
          </p:cNvSpPr>
          <p:nvPr>
            <p:ph sz="quarter" idx="24" hasCustomPrompt="1"/>
          </p:nvPr>
        </p:nvSpPr>
        <p:spPr>
          <a:xfrm>
            <a:off x="609601" y="3051019"/>
            <a:ext cx="2002536" cy="2695027"/>
          </a:xfrm>
          <a:prstGeom prst="rect">
            <a:avLst/>
          </a:prstGeom>
        </p:spPr>
        <p:txBody>
          <a:bodyPr lIns="0" tIns="0" rIns="0" bIns="0"/>
          <a:lstStyle>
            <a:lvl1pPr marL="231752" indent="-231752">
              <a:spcBef>
                <a:spcPts val="500"/>
              </a:spcBef>
              <a:buFont typeface="Arial" panose="020B0604020202020204" pitchFamily="34" charset="0"/>
              <a:buChar char="•"/>
              <a:defRPr sz="1200">
                <a:solidFill>
                  <a:schemeClr val="bg1"/>
                </a:solidFill>
              </a:defRPr>
            </a:lvl1pPr>
            <a:lvl2pPr marL="465091" indent="-233340">
              <a:spcBef>
                <a:spcPts val="500"/>
              </a:spcBef>
              <a:defRPr sz="1200">
                <a:solidFill>
                  <a:schemeClr val="bg1"/>
                </a:solidFill>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309" indent="-231752">
              <a:spcBef>
                <a:spcPts val="500"/>
              </a:spcBef>
              <a:defRPr sz="1100">
                <a:solidFill>
                  <a:schemeClr val="bg1"/>
                </a:solidFill>
              </a:defRPr>
            </a:lvl4pPr>
            <a:lvl5pPr marL="1146060" indent="-231752">
              <a:spcBef>
                <a:spcPts val="500"/>
              </a:spcBef>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3" name="Content Placeholder 2">
            <a:extLst>
              <a:ext uri="{FF2B5EF4-FFF2-40B4-BE49-F238E27FC236}">
                <a16:creationId xmlns:a16="http://schemas.microsoft.com/office/drawing/2014/main" id="{22B44EA8-E4B7-42DC-8510-EDBDE8B42A26}"/>
              </a:ext>
            </a:extLst>
          </p:cNvPr>
          <p:cNvSpPr>
            <a:spLocks noGrp="1"/>
          </p:cNvSpPr>
          <p:nvPr>
            <p:ph sz="quarter" idx="25" hasCustomPrompt="1"/>
          </p:nvPr>
        </p:nvSpPr>
        <p:spPr>
          <a:xfrm>
            <a:off x="2852472" y="3051019"/>
            <a:ext cx="2002536" cy="2695027"/>
          </a:xfrm>
          <a:prstGeom prst="rect">
            <a:avLst/>
          </a:prstGeom>
        </p:spPr>
        <p:txBody>
          <a:bodyPr lIns="0" tIns="0" rIns="0" bIns="0"/>
          <a:lstStyle>
            <a:lvl1pPr marL="231752" indent="-231752">
              <a:buFont typeface="Arial" panose="020B0604020202020204" pitchFamily="34" charset="0"/>
              <a:buChar char="•"/>
              <a:defRPr sz="1200">
                <a:solidFill>
                  <a:schemeClr val="bg1"/>
                </a:solidFill>
              </a:defRPr>
            </a:lvl1pPr>
            <a:lvl2pPr marL="465091" indent="-233340">
              <a:defRPr sz="1200">
                <a:solidFill>
                  <a:schemeClr val="bg1"/>
                </a:solidFill>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309" indent="-231752">
              <a:defRPr sz="1100">
                <a:solidFill>
                  <a:schemeClr val="bg1"/>
                </a:solidFill>
              </a:defRPr>
            </a:lvl4pPr>
            <a:lvl5pPr marL="1146060" indent="-231752">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4" name="Content Placeholder 2">
            <a:extLst>
              <a:ext uri="{FF2B5EF4-FFF2-40B4-BE49-F238E27FC236}">
                <a16:creationId xmlns:a16="http://schemas.microsoft.com/office/drawing/2014/main" id="{7ECBA1A4-D8C8-4096-B94C-E98FFD851868}"/>
              </a:ext>
            </a:extLst>
          </p:cNvPr>
          <p:cNvSpPr>
            <a:spLocks noGrp="1"/>
          </p:cNvSpPr>
          <p:nvPr>
            <p:ph sz="quarter" idx="26" hasCustomPrompt="1"/>
          </p:nvPr>
        </p:nvSpPr>
        <p:spPr>
          <a:xfrm>
            <a:off x="5095343" y="3051019"/>
            <a:ext cx="2002536" cy="2695027"/>
          </a:xfrm>
          <a:prstGeom prst="rect">
            <a:avLst/>
          </a:prstGeom>
        </p:spPr>
        <p:txBody>
          <a:bodyPr lIns="0" tIns="0" rIns="0" bIns="0"/>
          <a:lstStyle>
            <a:lvl1pPr marL="231752" indent="-231752">
              <a:spcBef>
                <a:spcPts val="500"/>
              </a:spcBef>
              <a:buFont typeface="Arial" panose="020B0604020202020204" pitchFamily="34" charset="0"/>
              <a:buChar char="•"/>
              <a:defRPr sz="1200">
                <a:solidFill>
                  <a:schemeClr val="bg1"/>
                </a:solidFill>
              </a:defRPr>
            </a:lvl1pPr>
            <a:lvl2pPr marL="465091" indent="-233340">
              <a:spcBef>
                <a:spcPts val="500"/>
              </a:spcBef>
              <a:defRPr sz="1200">
                <a:solidFill>
                  <a:schemeClr val="bg1"/>
                </a:solidFill>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309" indent="-231752">
              <a:spcBef>
                <a:spcPts val="500"/>
              </a:spcBef>
              <a:defRPr sz="1100">
                <a:solidFill>
                  <a:schemeClr val="bg1"/>
                </a:solidFill>
              </a:defRPr>
            </a:lvl4pPr>
            <a:lvl5pPr marL="1146060" indent="-231752">
              <a:spcBef>
                <a:spcPts val="500"/>
              </a:spcBef>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5" name="Content Placeholder 2">
            <a:extLst>
              <a:ext uri="{FF2B5EF4-FFF2-40B4-BE49-F238E27FC236}">
                <a16:creationId xmlns:a16="http://schemas.microsoft.com/office/drawing/2014/main" id="{8184D3AA-7F1B-4107-BD86-35E3AEA555B1}"/>
              </a:ext>
            </a:extLst>
          </p:cNvPr>
          <p:cNvSpPr>
            <a:spLocks noGrp="1"/>
          </p:cNvSpPr>
          <p:nvPr>
            <p:ph sz="quarter" idx="27" hasCustomPrompt="1"/>
          </p:nvPr>
        </p:nvSpPr>
        <p:spPr>
          <a:xfrm>
            <a:off x="7338214" y="3051019"/>
            <a:ext cx="2002536" cy="2695027"/>
          </a:xfrm>
          <a:prstGeom prst="rect">
            <a:avLst/>
          </a:prstGeom>
        </p:spPr>
        <p:txBody>
          <a:bodyPr lIns="0" tIns="0" rIns="0" bIns="0"/>
          <a:lstStyle>
            <a:lvl1pPr marL="231752" indent="-231752">
              <a:spcBef>
                <a:spcPts val="500"/>
              </a:spcBef>
              <a:buFont typeface="Arial" panose="020B0604020202020204" pitchFamily="34" charset="0"/>
              <a:buChar char="•"/>
              <a:defRPr sz="1200">
                <a:solidFill>
                  <a:schemeClr val="bg1"/>
                </a:solidFill>
              </a:defRPr>
            </a:lvl1pPr>
            <a:lvl2pPr marL="465091" indent="-233340">
              <a:spcBef>
                <a:spcPts val="500"/>
              </a:spcBef>
              <a:defRPr sz="1200">
                <a:solidFill>
                  <a:schemeClr val="bg1"/>
                </a:solidFill>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309" indent="-231752">
              <a:spcBef>
                <a:spcPts val="500"/>
              </a:spcBef>
              <a:defRPr sz="1100">
                <a:solidFill>
                  <a:schemeClr val="bg1"/>
                </a:solidFill>
              </a:defRPr>
            </a:lvl4pPr>
            <a:lvl5pPr marL="1146060" indent="-231752">
              <a:spcBef>
                <a:spcPts val="500"/>
              </a:spcBef>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6" name="Content Placeholder 2">
            <a:extLst>
              <a:ext uri="{FF2B5EF4-FFF2-40B4-BE49-F238E27FC236}">
                <a16:creationId xmlns:a16="http://schemas.microsoft.com/office/drawing/2014/main" id="{F9E9A31C-410C-4369-93D4-CF4516E8070E}"/>
              </a:ext>
            </a:extLst>
          </p:cNvPr>
          <p:cNvSpPr>
            <a:spLocks noGrp="1"/>
          </p:cNvSpPr>
          <p:nvPr>
            <p:ph sz="quarter" idx="28" hasCustomPrompt="1"/>
          </p:nvPr>
        </p:nvSpPr>
        <p:spPr>
          <a:xfrm>
            <a:off x="9581082" y="3051019"/>
            <a:ext cx="2002536" cy="2695027"/>
          </a:xfrm>
          <a:prstGeom prst="rect">
            <a:avLst/>
          </a:prstGeom>
        </p:spPr>
        <p:txBody>
          <a:bodyPr lIns="0" tIns="0" rIns="0" bIns="0"/>
          <a:lstStyle>
            <a:lvl1pPr marL="231752" indent="-231752">
              <a:spcBef>
                <a:spcPts val="500"/>
              </a:spcBef>
              <a:buFont typeface="Arial" panose="020B0604020202020204" pitchFamily="34" charset="0"/>
              <a:buChar char="•"/>
              <a:defRPr sz="1200">
                <a:solidFill>
                  <a:schemeClr val="bg1"/>
                </a:solidFill>
              </a:defRPr>
            </a:lvl1pPr>
            <a:lvl2pPr marL="465091" indent="-233340">
              <a:spcBef>
                <a:spcPts val="500"/>
              </a:spcBef>
              <a:defRPr sz="1200">
                <a:solidFill>
                  <a:schemeClr val="bg1"/>
                </a:solidFill>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309" indent="-231752">
              <a:spcBef>
                <a:spcPts val="500"/>
              </a:spcBef>
              <a:defRPr sz="1100">
                <a:solidFill>
                  <a:schemeClr val="bg1"/>
                </a:solidFill>
              </a:defRPr>
            </a:lvl4pPr>
            <a:lvl5pPr marL="1146060" indent="-231752">
              <a:spcBef>
                <a:spcPts val="500"/>
              </a:spcBef>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CBD2E438-99F4-4AC6-86B3-E574835ED04D}"/>
              </a:ext>
            </a:extLst>
          </p:cNvPr>
          <p:cNvSpPr>
            <a:spLocks noGrp="1"/>
          </p:cNvSpPr>
          <p:nvPr>
            <p:ph type="body" sz="quarter" idx="29"/>
          </p:nvPr>
        </p:nvSpPr>
        <p:spPr>
          <a:xfrm>
            <a:off x="609600" y="2313188"/>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1" name="Text Placeholder 2">
            <a:extLst>
              <a:ext uri="{FF2B5EF4-FFF2-40B4-BE49-F238E27FC236}">
                <a16:creationId xmlns:a16="http://schemas.microsoft.com/office/drawing/2014/main" id="{17652F50-460B-427E-8D76-62B5DDB01FD4}"/>
              </a:ext>
            </a:extLst>
          </p:cNvPr>
          <p:cNvSpPr>
            <a:spLocks noGrp="1"/>
          </p:cNvSpPr>
          <p:nvPr>
            <p:ph type="body" sz="quarter" idx="30"/>
          </p:nvPr>
        </p:nvSpPr>
        <p:spPr>
          <a:xfrm>
            <a:off x="2852471" y="2313188"/>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3" name="Text Placeholder 2">
            <a:extLst>
              <a:ext uri="{FF2B5EF4-FFF2-40B4-BE49-F238E27FC236}">
                <a16:creationId xmlns:a16="http://schemas.microsoft.com/office/drawing/2014/main" id="{7265FA49-5189-44D6-8CEC-666A44261D3F}"/>
              </a:ext>
            </a:extLst>
          </p:cNvPr>
          <p:cNvSpPr>
            <a:spLocks noGrp="1"/>
          </p:cNvSpPr>
          <p:nvPr>
            <p:ph type="body" sz="quarter" idx="31"/>
          </p:nvPr>
        </p:nvSpPr>
        <p:spPr>
          <a:xfrm>
            <a:off x="5094733" y="2313188"/>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5" name="Text Placeholder 2">
            <a:extLst>
              <a:ext uri="{FF2B5EF4-FFF2-40B4-BE49-F238E27FC236}">
                <a16:creationId xmlns:a16="http://schemas.microsoft.com/office/drawing/2014/main" id="{C0B04945-45F5-43A9-86BB-C6A92BA86FD5}"/>
              </a:ext>
            </a:extLst>
          </p:cNvPr>
          <p:cNvSpPr>
            <a:spLocks noGrp="1"/>
          </p:cNvSpPr>
          <p:nvPr>
            <p:ph type="body" sz="quarter" idx="32"/>
          </p:nvPr>
        </p:nvSpPr>
        <p:spPr>
          <a:xfrm>
            <a:off x="7338214" y="2313188"/>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7" name="Text Placeholder 2">
            <a:extLst>
              <a:ext uri="{FF2B5EF4-FFF2-40B4-BE49-F238E27FC236}">
                <a16:creationId xmlns:a16="http://schemas.microsoft.com/office/drawing/2014/main" id="{866B3C3F-BD02-45AE-AA14-AABD86125D3E}"/>
              </a:ext>
            </a:extLst>
          </p:cNvPr>
          <p:cNvSpPr>
            <a:spLocks noGrp="1"/>
          </p:cNvSpPr>
          <p:nvPr>
            <p:ph type="body" sz="quarter" idx="33"/>
          </p:nvPr>
        </p:nvSpPr>
        <p:spPr>
          <a:xfrm>
            <a:off x="9579865" y="2313188"/>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Tree>
    <p:extLst>
      <p:ext uri="{BB962C8B-B14F-4D97-AF65-F5344CB8AC3E}">
        <p14:creationId xmlns:p14="http://schemas.microsoft.com/office/powerpoint/2010/main" val="3979333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1" y="1524002"/>
            <a:ext cx="10972800" cy="4354513"/>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28308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 Content with Section Headin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277EB4C-F4AE-6647-B38B-55514C8AE01E}"/>
              </a:ext>
            </a:extLst>
          </p:cNvPr>
          <p:cNvSpPr>
            <a:spLocks noGrp="1"/>
          </p:cNvSpPr>
          <p:nvPr>
            <p:ph type="body" sz="quarter" idx="22" hasCustomPrompt="1"/>
          </p:nvPr>
        </p:nvSpPr>
        <p:spPr>
          <a:xfrm>
            <a:off x="609601" y="139740"/>
            <a:ext cx="4549453" cy="410233"/>
          </a:xfrm>
          <a:prstGeom prst="rect">
            <a:avLst/>
          </a:prstGeom>
        </p:spPr>
        <p:txBody>
          <a:bodyPr lIns="0" rIns="0" anchor="t"/>
          <a:lstStyle>
            <a:lvl1pPr marL="0" indent="0">
              <a:buFontTx/>
              <a:buNone/>
              <a:defRPr sz="1100"/>
            </a:lvl1pPr>
          </a:lstStyle>
          <a:p>
            <a:pPr lvl="0"/>
            <a:r>
              <a:rPr lang="en-US"/>
              <a:t>Click to add section title</a:t>
            </a:r>
          </a:p>
        </p:txBody>
      </p:sp>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1" y="1524002"/>
            <a:ext cx="10972800" cy="4354513"/>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DBD201DC-C729-A54B-B0EA-CFC4139B3EEE}"/>
              </a:ext>
            </a:extLst>
          </p:cNvPr>
          <p:cNvPicPr>
            <a:picLocks noChangeAspect="1"/>
          </p:cNvPicPr>
          <p:nvPr userDrawn="1"/>
        </p:nvPicPr>
        <p:blipFill>
          <a:blip r:embed="rId4"/>
          <a:stretch>
            <a:fillRect/>
          </a:stretch>
        </p:blipFill>
        <p:spPr>
          <a:xfrm>
            <a:off x="1" y="139738"/>
            <a:ext cx="503583" cy="173918"/>
          </a:xfrm>
          <a:prstGeom prst="rect">
            <a:avLst/>
          </a:prstGeom>
        </p:spPr>
      </p:pic>
    </p:spTree>
    <p:extLst>
      <p:ext uri="{BB962C8B-B14F-4D97-AF65-F5344CB8AC3E}">
        <p14:creationId xmlns:p14="http://schemas.microsoft.com/office/powerpoint/2010/main" val="33146035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guide id="5" orient="horz" pos="192">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 2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80"/>
            <a:ext cx="5355771"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6226630" y="2108780"/>
            <a:ext cx="5355771"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FF8E93EB-9F0E-42D2-BE7E-EBA7E8D10737}"/>
              </a:ext>
            </a:extLst>
          </p:cNvPr>
          <p:cNvCxnSpPr/>
          <p:nvPr userDrawn="1"/>
        </p:nvCxnSpPr>
        <p:spPr>
          <a:xfrm>
            <a:off x="6096001"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02CCFAE-5843-4CB1-AF0A-26B66166EC6A}"/>
              </a:ext>
            </a:extLst>
          </p:cNvPr>
          <p:cNvSpPr>
            <a:spLocks noGrp="1"/>
          </p:cNvSpPr>
          <p:nvPr>
            <p:ph type="body" sz="quarter" idx="25"/>
          </p:nvPr>
        </p:nvSpPr>
        <p:spPr>
          <a:xfrm>
            <a:off x="609600" y="1524002"/>
            <a:ext cx="5356225"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19" name="Text Placeholder 2">
            <a:extLst>
              <a:ext uri="{FF2B5EF4-FFF2-40B4-BE49-F238E27FC236}">
                <a16:creationId xmlns:a16="http://schemas.microsoft.com/office/drawing/2014/main" id="{EA104E86-878D-45D4-9F55-5F0084965389}"/>
              </a:ext>
            </a:extLst>
          </p:cNvPr>
          <p:cNvSpPr>
            <a:spLocks noGrp="1"/>
          </p:cNvSpPr>
          <p:nvPr>
            <p:ph type="body" sz="quarter" idx="26"/>
          </p:nvPr>
        </p:nvSpPr>
        <p:spPr>
          <a:xfrm>
            <a:off x="6226630" y="1524002"/>
            <a:ext cx="5356225"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Tree>
    <p:extLst>
      <p:ext uri="{BB962C8B-B14F-4D97-AF65-F5344CB8AC3E}">
        <p14:creationId xmlns:p14="http://schemas.microsoft.com/office/powerpoint/2010/main" val="35395097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 3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80"/>
            <a:ext cx="3481523"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8100206" y="2108780"/>
            <a:ext cx="3482195"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7AA74F2D-ECDC-476F-AB80-DC034B43E4DB}"/>
              </a:ext>
            </a:extLst>
          </p:cNvPr>
          <p:cNvSpPr>
            <a:spLocks noGrp="1"/>
          </p:cNvSpPr>
          <p:nvPr>
            <p:ph sz="quarter" idx="29" hasCustomPrompt="1"/>
          </p:nvPr>
        </p:nvSpPr>
        <p:spPr>
          <a:xfrm>
            <a:off x="4354903" y="2108780"/>
            <a:ext cx="3482195"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5" name="Straight Connector 24">
            <a:extLst>
              <a:ext uri="{FF2B5EF4-FFF2-40B4-BE49-F238E27FC236}">
                <a16:creationId xmlns:a16="http://schemas.microsoft.com/office/drawing/2014/main" id="{8D3943F4-8D1C-49F1-8685-AAA216AA0A6C}"/>
              </a:ext>
            </a:extLst>
          </p:cNvPr>
          <p:cNvCxnSpPr/>
          <p:nvPr userDrawn="1"/>
        </p:nvCxnSpPr>
        <p:spPr>
          <a:xfrm>
            <a:off x="4223013"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2AAE793-F9EB-40A6-8AD9-E202191545A8}"/>
              </a:ext>
            </a:extLst>
          </p:cNvPr>
          <p:cNvCxnSpPr/>
          <p:nvPr userDrawn="1"/>
        </p:nvCxnSpPr>
        <p:spPr>
          <a:xfrm>
            <a:off x="7968652"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87000B0D-FAC8-4A63-8815-AEF50D90AFBD}"/>
              </a:ext>
            </a:extLst>
          </p:cNvPr>
          <p:cNvSpPr>
            <a:spLocks noGrp="1"/>
          </p:cNvSpPr>
          <p:nvPr>
            <p:ph type="body" sz="quarter" idx="25"/>
          </p:nvPr>
        </p:nvSpPr>
        <p:spPr>
          <a:xfrm>
            <a:off x="609602" y="1524002"/>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2" name="Text Placeholder 2">
            <a:extLst>
              <a:ext uri="{FF2B5EF4-FFF2-40B4-BE49-F238E27FC236}">
                <a16:creationId xmlns:a16="http://schemas.microsoft.com/office/drawing/2014/main" id="{D90BB7C2-68DF-4C5F-B8A5-D69D0EAFC752}"/>
              </a:ext>
            </a:extLst>
          </p:cNvPr>
          <p:cNvSpPr>
            <a:spLocks noGrp="1"/>
          </p:cNvSpPr>
          <p:nvPr>
            <p:ph type="body" sz="quarter" idx="30"/>
          </p:nvPr>
        </p:nvSpPr>
        <p:spPr>
          <a:xfrm>
            <a:off x="4354568" y="1524002"/>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7" name="Text Placeholder 2">
            <a:extLst>
              <a:ext uri="{FF2B5EF4-FFF2-40B4-BE49-F238E27FC236}">
                <a16:creationId xmlns:a16="http://schemas.microsoft.com/office/drawing/2014/main" id="{F9DFEF2A-58FC-4BAD-AF5F-5732E27B844A}"/>
              </a:ext>
            </a:extLst>
          </p:cNvPr>
          <p:cNvSpPr>
            <a:spLocks noGrp="1"/>
          </p:cNvSpPr>
          <p:nvPr>
            <p:ph type="body" sz="quarter" idx="31"/>
          </p:nvPr>
        </p:nvSpPr>
        <p:spPr>
          <a:xfrm>
            <a:off x="8100879" y="1524002"/>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Tree>
    <p:extLst>
      <p:ext uri="{BB962C8B-B14F-4D97-AF65-F5344CB8AC3E}">
        <p14:creationId xmlns:p14="http://schemas.microsoft.com/office/powerpoint/2010/main" val="35084259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 4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1" y="2108780"/>
            <a:ext cx="2615487"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5" name="Straight Connector 24">
            <a:extLst>
              <a:ext uri="{FF2B5EF4-FFF2-40B4-BE49-F238E27FC236}">
                <a16:creationId xmlns:a16="http://schemas.microsoft.com/office/drawing/2014/main" id="{8D3943F4-8D1C-49F1-8685-AAA216AA0A6C}"/>
              </a:ext>
            </a:extLst>
          </p:cNvPr>
          <p:cNvCxnSpPr/>
          <p:nvPr userDrawn="1"/>
        </p:nvCxnSpPr>
        <p:spPr>
          <a:xfrm>
            <a:off x="3307988"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Content Placeholder 2">
            <a:extLst>
              <a:ext uri="{FF2B5EF4-FFF2-40B4-BE49-F238E27FC236}">
                <a16:creationId xmlns:a16="http://schemas.microsoft.com/office/drawing/2014/main" id="{2BB7819F-0E8B-415E-B16D-70EBC1B2C7B8}"/>
              </a:ext>
            </a:extLst>
          </p:cNvPr>
          <p:cNvSpPr>
            <a:spLocks noGrp="1"/>
          </p:cNvSpPr>
          <p:nvPr>
            <p:ph sz="quarter" idx="35" hasCustomPrompt="1"/>
          </p:nvPr>
        </p:nvSpPr>
        <p:spPr>
          <a:xfrm>
            <a:off x="3390890" y="2108780"/>
            <a:ext cx="2615487"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13E898B9-6567-4C9A-8485-2C3359124988}"/>
              </a:ext>
            </a:extLst>
          </p:cNvPr>
          <p:cNvSpPr>
            <a:spLocks noGrp="1"/>
          </p:cNvSpPr>
          <p:nvPr>
            <p:ph sz="quarter" idx="37" hasCustomPrompt="1"/>
          </p:nvPr>
        </p:nvSpPr>
        <p:spPr>
          <a:xfrm>
            <a:off x="6172179" y="2108780"/>
            <a:ext cx="2615487"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1" name="Content Placeholder 2">
            <a:extLst>
              <a:ext uri="{FF2B5EF4-FFF2-40B4-BE49-F238E27FC236}">
                <a16:creationId xmlns:a16="http://schemas.microsoft.com/office/drawing/2014/main" id="{40628B41-06E7-428D-B2D9-1BA1187BFCD7}"/>
              </a:ext>
            </a:extLst>
          </p:cNvPr>
          <p:cNvSpPr>
            <a:spLocks noGrp="1"/>
          </p:cNvSpPr>
          <p:nvPr>
            <p:ph sz="quarter" idx="39" hasCustomPrompt="1"/>
          </p:nvPr>
        </p:nvSpPr>
        <p:spPr>
          <a:xfrm>
            <a:off x="8953468" y="2108780"/>
            <a:ext cx="2615487"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34" name="Straight Connector 33">
            <a:extLst>
              <a:ext uri="{FF2B5EF4-FFF2-40B4-BE49-F238E27FC236}">
                <a16:creationId xmlns:a16="http://schemas.microsoft.com/office/drawing/2014/main" id="{DDC19778-860C-44CD-8407-1CF2A72B24C0}"/>
              </a:ext>
            </a:extLst>
          </p:cNvPr>
          <p:cNvCxnSpPr/>
          <p:nvPr userDrawn="1"/>
        </p:nvCxnSpPr>
        <p:spPr>
          <a:xfrm>
            <a:off x="6089277"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492F105-7381-4984-A58E-6BA3CB8F69BC}"/>
              </a:ext>
            </a:extLst>
          </p:cNvPr>
          <p:cNvCxnSpPr/>
          <p:nvPr userDrawn="1"/>
        </p:nvCxnSpPr>
        <p:spPr>
          <a:xfrm>
            <a:off x="8870566"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20" name="Text Placeholder 2">
            <a:extLst>
              <a:ext uri="{FF2B5EF4-FFF2-40B4-BE49-F238E27FC236}">
                <a16:creationId xmlns:a16="http://schemas.microsoft.com/office/drawing/2014/main" id="{FBDFC3D2-6414-4834-A08A-B7D0F0F01CDB}"/>
              </a:ext>
            </a:extLst>
          </p:cNvPr>
          <p:cNvSpPr>
            <a:spLocks noGrp="1"/>
          </p:cNvSpPr>
          <p:nvPr>
            <p:ph type="body" sz="quarter" idx="25"/>
          </p:nvPr>
        </p:nvSpPr>
        <p:spPr>
          <a:xfrm>
            <a:off x="609601" y="1524002"/>
            <a:ext cx="2615486"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1" name="Text Placeholder 2">
            <a:extLst>
              <a:ext uri="{FF2B5EF4-FFF2-40B4-BE49-F238E27FC236}">
                <a16:creationId xmlns:a16="http://schemas.microsoft.com/office/drawing/2014/main" id="{B52BFCC6-AC9F-4E93-81A0-3ED3AB3E20EA}"/>
              </a:ext>
            </a:extLst>
          </p:cNvPr>
          <p:cNvSpPr>
            <a:spLocks noGrp="1"/>
          </p:cNvSpPr>
          <p:nvPr>
            <p:ph type="body" sz="quarter" idx="40"/>
          </p:nvPr>
        </p:nvSpPr>
        <p:spPr>
          <a:xfrm>
            <a:off x="3390889" y="1524002"/>
            <a:ext cx="2615486"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2" name="Text Placeholder 2">
            <a:extLst>
              <a:ext uri="{FF2B5EF4-FFF2-40B4-BE49-F238E27FC236}">
                <a16:creationId xmlns:a16="http://schemas.microsoft.com/office/drawing/2014/main" id="{CFD7484E-340B-4F81-B86A-62C5E95E4CF3}"/>
              </a:ext>
            </a:extLst>
          </p:cNvPr>
          <p:cNvSpPr>
            <a:spLocks noGrp="1"/>
          </p:cNvSpPr>
          <p:nvPr>
            <p:ph type="body" sz="quarter" idx="41"/>
          </p:nvPr>
        </p:nvSpPr>
        <p:spPr>
          <a:xfrm>
            <a:off x="6172177" y="1524002"/>
            <a:ext cx="2615486"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3" name="Text Placeholder 2">
            <a:extLst>
              <a:ext uri="{FF2B5EF4-FFF2-40B4-BE49-F238E27FC236}">
                <a16:creationId xmlns:a16="http://schemas.microsoft.com/office/drawing/2014/main" id="{CE800CF2-BFB7-4B5F-BDD1-FE16496672D7}"/>
              </a:ext>
            </a:extLst>
          </p:cNvPr>
          <p:cNvSpPr>
            <a:spLocks noGrp="1"/>
          </p:cNvSpPr>
          <p:nvPr>
            <p:ph type="body" sz="quarter" idx="42"/>
          </p:nvPr>
        </p:nvSpPr>
        <p:spPr>
          <a:xfrm>
            <a:off x="8953465" y="1524002"/>
            <a:ext cx="2615486"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Tree>
    <p:extLst>
      <p:ext uri="{BB962C8B-B14F-4D97-AF65-F5344CB8AC3E}">
        <p14:creationId xmlns:p14="http://schemas.microsoft.com/office/powerpoint/2010/main" val="22668430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 Content + Image Righ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80"/>
            <a:ext cx="5355771"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B6DAF3CC-521A-446F-99A7-04C464EB0BE0}"/>
              </a:ext>
            </a:extLst>
          </p:cNvPr>
          <p:cNvSpPr>
            <a:spLocks noGrp="1"/>
          </p:cNvSpPr>
          <p:nvPr>
            <p:ph type="pic" sz="quarter" idx="24" hasCustomPrompt="1"/>
          </p:nvPr>
        </p:nvSpPr>
        <p:spPr>
          <a:xfrm>
            <a:off x="6226176" y="1524003"/>
            <a:ext cx="5356225" cy="4350671"/>
          </a:xfrm>
          <a:prstGeom prst="rect">
            <a:avLst/>
          </a:prstGeom>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10" name="Text Placeholder 2">
            <a:extLst>
              <a:ext uri="{FF2B5EF4-FFF2-40B4-BE49-F238E27FC236}">
                <a16:creationId xmlns:a16="http://schemas.microsoft.com/office/drawing/2014/main" id="{5A27E7F5-8958-44D4-AD43-19F01C809FE1}"/>
              </a:ext>
            </a:extLst>
          </p:cNvPr>
          <p:cNvSpPr>
            <a:spLocks noGrp="1"/>
          </p:cNvSpPr>
          <p:nvPr>
            <p:ph type="body" sz="quarter" idx="25"/>
          </p:nvPr>
        </p:nvSpPr>
        <p:spPr>
          <a:xfrm>
            <a:off x="609602" y="1524002"/>
            <a:ext cx="5355770"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Tree>
    <p:extLst>
      <p:ext uri="{BB962C8B-B14F-4D97-AF65-F5344CB8AC3E}">
        <p14:creationId xmlns:p14="http://schemas.microsoft.com/office/powerpoint/2010/main" val="24921312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 Content + Image Lef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226629" y="2108780"/>
            <a:ext cx="5355771" cy="376973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9" name="Picture Placeholder 2">
            <a:extLst>
              <a:ext uri="{FF2B5EF4-FFF2-40B4-BE49-F238E27FC236}">
                <a16:creationId xmlns:a16="http://schemas.microsoft.com/office/drawing/2014/main" id="{03049D75-CC3B-4AB5-A696-6B399CBC7866}"/>
              </a:ext>
            </a:extLst>
          </p:cNvPr>
          <p:cNvSpPr>
            <a:spLocks noGrp="1"/>
          </p:cNvSpPr>
          <p:nvPr>
            <p:ph type="pic" sz="quarter" idx="24" hasCustomPrompt="1"/>
          </p:nvPr>
        </p:nvSpPr>
        <p:spPr>
          <a:xfrm>
            <a:off x="609148" y="1524003"/>
            <a:ext cx="5356225" cy="4350671"/>
          </a:xfrm>
          <a:prstGeom prst="rect">
            <a:avLst/>
          </a:prstGeom>
        </p:spPr>
        <p:txBody>
          <a:bodyPr anchor="ctr"/>
          <a:lstStyle>
            <a:lvl1pPr marL="0" indent="0" algn="ctr">
              <a:buNone/>
              <a:defRPr sz="1800"/>
            </a:lvl1pPr>
          </a:lstStyle>
          <a:p>
            <a:r>
              <a:rPr lang="en-US"/>
              <a:t>Click to insert picture</a:t>
            </a:r>
          </a:p>
        </p:txBody>
      </p:sp>
      <p:sp>
        <p:nvSpPr>
          <p:cNvPr id="10" name="Text Placeholder 2">
            <a:extLst>
              <a:ext uri="{FF2B5EF4-FFF2-40B4-BE49-F238E27FC236}">
                <a16:creationId xmlns:a16="http://schemas.microsoft.com/office/drawing/2014/main" id="{7B49CF5B-EDC2-42C1-9055-6769A86CC79C}"/>
              </a:ext>
            </a:extLst>
          </p:cNvPr>
          <p:cNvSpPr>
            <a:spLocks noGrp="1"/>
          </p:cNvSpPr>
          <p:nvPr>
            <p:ph type="body" sz="quarter" idx="25"/>
          </p:nvPr>
        </p:nvSpPr>
        <p:spPr>
          <a:xfrm>
            <a:off x="6226629" y="1524002"/>
            <a:ext cx="5355771"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Tree>
    <p:extLst>
      <p:ext uri="{BB962C8B-B14F-4D97-AF65-F5344CB8AC3E}">
        <p14:creationId xmlns:p14="http://schemas.microsoft.com/office/powerpoint/2010/main" val="499631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 Object / 3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4383315"/>
            <a:ext cx="3481523" cy="1495198"/>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spcBef>
                <a:spcPts val="500"/>
              </a:spcBef>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spcBef>
                <a:spcPts val="500"/>
              </a:spcBef>
              <a:defRPr sz="1400"/>
            </a:lvl4pPr>
            <a:lvl5pPr marL="1146060" indent="-231752">
              <a:spcBef>
                <a:spcPts val="500"/>
              </a:spcBef>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8100206" y="4383315"/>
            <a:ext cx="3482195" cy="1495198"/>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spcBef>
                <a:spcPts val="500"/>
              </a:spcBef>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spcBef>
                <a:spcPts val="500"/>
              </a:spcBef>
              <a:defRPr sz="1400"/>
            </a:lvl4pPr>
            <a:lvl5pPr marL="1146060" indent="-231752">
              <a:spcBef>
                <a:spcPts val="500"/>
              </a:spcBef>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7AA74F2D-ECDC-476F-AB80-DC034B43E4DB}"/>
              </a:ext>
            </a:extLst>
          </p:cNvPr>
          <p:cNvSpPr>
            <a:spLocks noGrp="1"/>
          </p:cNvSpPr>
          <p:nvPr>
            <p:ph sz="quarter" idx="29" hasCustomPrompt="1"/>
          </p:nvPr>
        </p:nvSpPr>
        <p:spPr>
          <a:xfrm>
            <a:off x="4354903" y="4383315"/>
            <a:ext cx="3482195" cy="1495198"/>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spcBef>
                <a:spcPts val="500"/>
              </a:spcBef>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spcBef>
                <a:spcPts val="500"/>
              </a:spcBef>
              <a:defRPr sz="1400"/>
            </a:lvl4pPr>
            <a:lvl5pPr marL="1146060" indent="-231752">
              <a:spcBef>
                <a:spcPts val="500"/>
              </a:spcBef>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5" name="Straight Connector 24">
            <a:extLst>
              <a:ext uri="{FF2B5EF4-FFF2-40B4-BE49-F238E27FC236}">
                <a16:creationId xmlns:a16="http://schemas.microsoft.com/office/drawing/2014/main" id="{8D3943F4-8D1C-49F1-8685-AAA216AA0A6C}"/>
              </a:ext>
            </a:extLst>
          </p:cNvPr>
          <p:cNvCxnSpPr/>
          <p:nvPr userDrawn="1"/>
        </p:nvCxnSpPr>
        <p:spPr>
          <a:xfrm>
            <a:off x="4223013"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2AAE793-F9EB-40A6-8AD9-E202191545A8}"/>
              </a:ext>
            </a:extLst>
          </p:cNvPr>
          <p:cNvCxnSpPr/>
          <p:nvPr userDrawn="1"/>
        </p:nvCxnSpPr>
        <p:spPr>
          <a:xfrm>
            <a:off x="7968652"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C46B9B54-2DB3-47D6-ADDB-77D065EFB7D3}"/>
              </a:ext>
            </a:extLst>
          </p:cNvPr>
          <p:cNvSpPr>
            <a:spLocks noGrp="1"/>
          </p:cNvSpPr>
          <p:nvPr>
            <p:ph sz="quarter" idx="31" hasCustomPrompt="1"/>
          </p:nvPr>
        </p:nvSpPr>
        <p:spPr>
          <a:xfrm>
            <a:off x="609600" y="1524003"/>
            <a:ext cx="3481523" cy="264544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insert object</a:t>
            </a:r>
          </a:p>
        </p:txBody>
      </p:sp>
      <p:sp>
        <p:nvSpPr>
          <p:cNvPr id="20" name="Content Placeholder 2">
            <a:extLst>
              <a:ext uri="{FF2B5EF4-FFF2-40B4-BE49-F238E27FC236}">
                <a16:creationId xmlns:a16="http://schemas.microsoft.com/office/drawing/2014/main" id="{03714E44-0209-4445-913B-F0B8A5E7C923}"/>
              </a:ext>
            </a:extLst>
          </p:cNvPr>
          <p:cNvSpPr>
            <a:spLocks noGrp="1"/>
          </p:cNvSpPr>
          <p:nvPr>
            <p:ph sz="quarter" idx="32" hasCustomPrompt="1"/>
          </p:nvPr>
        </p:nvSpPr>
        <p:spPr>
          <a:xfrm>
            <a:off x="8100206" y="1524003"/>
            <a:ext cx="3482195" cy="264544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spcBef>
                <a:spcPts val="500"/>
              </a:spcBef>
              <a:defRPr sz="1400"/>
            </a:lvl5pPr>
          </a:lstStyle>
          <a:p>
            <a:pPr lvl="0"/>
            <a:r>
              <a:rPr lang="en-US"/>
              <a:t>Click to insert object</a:t>
            </a:r>
          </a:p>
          <a:p>
            <a:pPr lvl="4"/>
            <a:endParaRPr lang="en-US"/>
          </a:p>
        </p:txBody>
      </p:sp>
      <p:sp>
        <p:nvSpPr>
          <p:cNvPr id="21" name="Content Placeholder 2">
            <a:extLst>
              <a:ext uri="{FF2B5EF4-FFF2-40B4-BE49-F238E27FC236}">
                <a16:creationId xmlns:a16="http://schemas.microsoft.com/office/drawing/2014/main" id="{1CAAD208-8173-4FC0-A08E-6D1F9231BA4D}"/>
              </a:ext>
            </a:extLst>
          </p:cNvPr>
          <p:cNvSpPr>
            <a:spLocks noGrp="1"/>
          </p:cNvSpPr>
          <p:nvPr>
            <p:ph sz="quarter" idx="33" hasCustomPrompt="1"/>
          </p:nvPr>
        </p:nvSpPr>
        <p:spPr>
          <a:xfrm>
            <a:off x="4354903" y="1524003"/>
            <a:ext cx="3482195" cy="2645445"/>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defRPr sz="1400"/>
            </a:lvl4pPr>
            <a:lvl5pPr marL="1146060" indent="-231752">
              <a:defRPr sz="1400"/>
            </a:lvl5pPr>
          </a:lstStyle>
          <a:p>
            <a:pPr lvl="0"/>
            <a:r>
              <a:rPr lang="en-US"/>
              <a:t>Click to insert object</a:t>
            </a:r>
          </a:p>
        </p:txBody>
      </p:sp>
    </p:spTree>
    <p:extLst>
      <p:ext uri="{BB962C8B-B14F-4D97-AF65-F5344CB8AC3E}">
        <p14:creationId xmlns:p14="http://schemas.microsoft.com/office/powerpoint/2010/main" val="3729237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creen Mockup">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pic>
        <p:nvPicPr>
          <p:cNvPr id="8" name="Picture 7" descr="A picture containing display&#10;&#10;Description automatically generated">
            <a:extLst>
              <a:ext uri="{FF2B5EF4-FFF2-40B4-BE49-F238E27FC236}">
                <a16:creationId xmlns:a16="http://schemas.microsoft.com/office/drawing/2014/main" id="{497C2969-F1A4-4ABF-8D92-F22FEE447256}"/>
              </a:ext>
            </a:extLst>
          </p:cNvPr>
          <p:cNvPicPr>
            <a:picLocks noChangeAspect="1"/>
          </p:cNvPicPr>
          <p:nvPr userDrawn="1"/>
        </p:nvPicPr>
        <p:blipFill>
          <a:blip r:embed="rId4"/>
          <a:stretch>
            <a:fillRect/>
          </a:stretch>
        </p:blipFill>
        <p:spPr>
          <a:xfrm>
            <a:off x="2704123" y="1541661"/>
            <a:ext cx="6783755" cy="5104776"/>
          </a:xfrm>
          <a:prstGeom prst="rect">
            <a:avLst/>
          </a:prstGeom>
        </p:spPr>
      </p:pic>
      <p:sp>
        <p:nvSpPr>
          <p:cNvPr id="9" name="Picture Placeholder 2">
            <a:extLst>
              <a:ext uri="{FF2B5EF4-FFF2-40B4-BE49-F238E27FC236}">
                <a16:creationId xmlns:a16="http://schemas.microsoft.com/office/drawing/2014/main" id="{66A8DF81-97F1-49A5-A2DB-E7C6F23FC122}"/>
              </a:ext>
            </a:extLst>
          </p:cNvPr>
          <p:cNvSpPr>
            <a:spLocks noGrp="1"/>
          </p:cNvSpPr>
          <p:nvPr>
            <p:ph type="pic" sz="quarter" idx="21" hasCustomPrompt="1"/>
          </p:nvPr>
        </p:nvSpPr>
        <p:spPr>
          <a:xfrm>
            <a:off x="3762376" y="1938567"/>
            <a:ext cx="4667250" cy="2628900"/>
          </a:xfrm>
          <a:prstGeom prst="rect">
            <a:avLst/>
          </a:prstGeom>
        </p:spPr>
        <p:txBody>
          <a:bodyPr anchor="ctr"/>
          <a:lstStyle>
            <a:lvl1pPr algn="ctr">
              <a:defRPr sz="1800">
                <a:solidFill>
                  <a:schemeClr val="bg1"/>
                </a:solidFill>
              </a:defRPr>
            </a:lvl1pPr>
          </a:lstStyle>
          <a:p>
            <a:pPr lvl="0"/>
            <a:r>
              <a:rPr lang="en-US"/>
              <a:t>Click to insert picture</a:t>
            </a:r>
          </a:p>
        </p:txBody>
      </p:sp>
    </p:spTree>
    <p:extLst>
      <p:ext uri="{BB962C8B-B14F-4D97-AF65-F5344CB8AC3E}">
        <p14:creationId xmlns:p14="http://schemas.microsoft.com/office/powerpoint/2010/main" val="23618329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Image / Job Titl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8" name="Picture Placeholder 2">
            <a:extLst>
              <a:ext uri="{FF2B5EF4-FFF2-40B4-BE49-F238E27FC236}">
                <a16:creationId xmlns:a16="http://schemas.microsoft.com/office/drawing/2014/main" id="{CFCE888F-50D7-4413-975C-EA337A887381}"/>
              </a:ext>
            </a:extLst>
          </p:cNvPr>
          <p:cNvSpPr>
            <a:spLocks noGrp="1"/>
          </p:cNvSpPr>
          <p:nvPr>
            <p:ph type="pic" sz="quarter" idx="21" hasCustomPrompt="1"/>
          </p:nvPr>
        </p:nvSpPr>
        <p:spPr>
          <a:xfrm>
            <a:off x="609601" y="1657350"/>
            <a:ext cx="1762125" cy="1981200"/>
          </a:xfrm>
          <a:prstGeom prst="rect">
            <a:avLst/>
          </a:prstGeom>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9" name="Text Placeholder 6">
            <a:extLst>
              <a:ext uri="{FF2B5EF4-FFF2-40B4-BE49-F238E27FC236}">
                <a16:creationId xmlns:a16="http://schemas.microsoft.com/office/drawing/2014/main" id="{4AD79F0C-D8CE-4E81-BD91-56122A96B506}"/>
              </a:ext>
            </a:extLst>
          </p:cNvPr>
          <p:cNvSpPr>
            <a:spLocks noGrp="1"/>
          </p:cNvSpPr>
          <p:nvPr>
            <p:ph type="body" sz="quarter" idx="22" hasCustomPrompt="1"/>
          </p:nvPr>
        </p:nvSpPr>
        <p:spPr>
          <a:xfrm>
            <a:off x="2486025" y="1657351"/>
            <a:ext cx="1532076" cy="248762"/>
          </a:xfrm>
          <a:prstGeom prst="rect">
            <a:avLst/>
          </a:prstGeom>
        </p:spPr>
        <p:txBody>
          <a:bodyPr lIns="0" tIns="0" rIns="0" bIns="0" anchor="t"/>
          <a:lstStyle>
            <a:lvl1pPr marL="0" indent="0">
              <a:buNone/>
              <a:defRPr sz="1400" b="1"/>
            </a:lvl1pPr>
          </a:lstStyle>
          <a:p>
            <a:pPr lvl="0"/>
            <a:r>
              <a:rPr lang="en-US"/>
              <a:t>Name</a:t>
            </a:r>
          </a:p>
        </p:txBody>
      </p:sp>
      <p:sp>
        <p:nvSpPr>
          <p:cNvPr id="11" name="Text Placeholder 6">
            <a:extLst>
              <a:ext uri="{FF2B5EF4-FFF2-40B4-BE49-F238E27FC236}">
                <a16:creationId xmlns:a16="http://schemas.microsoft.com/office/drawing/2014/main" id="{0A9C0423-46BD-49ED-B6D7-71E431170D4D}"/>
              </a:ext>
            </a:extLst>
          </p:cNvPr>
          <p:cNvSpPr>
            <a:spLocks noGrp="1"/>
          </p:cNvSpPr>
          <p:nvPr>
            <p:ph type="body" sz="quarter" idx="23" hasCustomPrompt="1"/>
          </p:nvPr>
        </p:nvSpPr>
        <p:spPr>
          <a:xfrm>
            <a:off x="2486025" y="1967619"/>
            <a:ext cx="1532076" cy="248762"/>
          </a:xfrm>
          <a:prstGeom prst="rect">
            <a:avLst/>
          </a:prstGeom>
        </p:spPr>
        <p:txBody>
          <a:bodyPr lIns="0" tIns="0" rIns="0" bIns="0" anchor="t"/>
          <a:lstStyle>
            <a:lvl1pPr marL="0" indent="0">
              <a:buNone/>
              <a:defRPr sz="1100" b="0"/>
            </a:lvl1pPr>
          </a:lstStyle>
          <a:p>
            <a:pPr lvl="0"/>
            <a:r>
              <a:rPr lang="en-US"/>
              <a:t>Title</a:t>
            </a:r>
          </a:p>
        </p:txBody>
      </p:sp>
      <p:sp>
        <p:nvSpPr>
          <p:cNvPr id="16" name="Text Placeholder 6">
            <a:extLst>
              <a:ext uri="{FF2B5EF4-FFF2-40B4-BE49-F238E27FC236}">
                <a16:creationId xmlns:a16="http://schemas.microsoft.com/office/drawing/2014/main" id="{5BA2893E-E9BB-488B-BF10-6CC74C52C184}"/>
              </a:ext>
            </a:extLst>
          </p:cNvPr>
          <p:cNvSpPr>
            <a:spLocks noGrp="1"/>
          </p:cNvSpPr>
          <p:nvPr>
            <p:ph type="body" sz="quarter" idx="24" hasCustomPrompt="1"/>
          </p:nvPr>
        </p:nvSpPr>
        <p:spPr>
          <a:xfrm>
            <a:off x="2486025" y="2277888"/>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18" name="Picture Placeholder 2">
            <a:extLst>
              <a:ext uri="{FF2B5EF4-FFF2-40B4-BE49-F238E27FC236}">
                <a16:creationId xmlns:a16="http://schemas.microsoft.com/office/drawing/2014/main" id="{0E1F867D-0103-4F12-954D-205F92652010}"/>
              </a:ext>
            </a:extLst>
          </p:cNvPr>
          <p:cNvSpPr>
            <a:spLocks noGrp="1"/>
          </p:cNvSpPr>
          <p:nvPr>
            <p:ph type="pic" sz="quarter" idx="25" hasCustomPrompt="1"/>
          </p:nvPr>
        </p:nvSpPr>
        <p:spPr>
          <a:xfrm>
            <a:off x="4391751" y="1657350"/>
            <a:ext cx="1762125" cy="1981200"/>
          </a:xfrm>
          <a:prstGeom prst="rect">
            <a:avLst/>
          </a:prstGeom>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19" name="Text Placeholder 6">
            <a:extLst>
              <a:ext uri="{FF2B5EF4-FFF2-40B4-BE49-F238E27FC236}">
                <a16:creationId xmlns:a16="http://schemas.microsoft.com/office/drawing/2014/main" id="{38647B87-B4C9-42A9-9EA4-7AF4583ECA32}"/>
              </a:ext>
            </a:extLst>
          </p:cNvPr>
          <p:cNvSpPr>
            <a:spLocks noGrp="1"/>
          </p:cNvSpPr>
          <p:nvPr>
            <p:ph type="body" sz="quarter" idx="26" hasCustomPrompt="1"/>
          </p:nvPr>
        </p:nvSpPr>
        <p:spPr>
          <a:xfrm>
            <a:off x="6268176" y="1657351"/>
            <a:ext cx="1532076" cy="248762"/>
          </a:xfrm>
          <a:prstGeom prst="rect">
            <a:avLst/>
          </a:prstGeom>
        </p:spPr>
        <p:txBody>
          <a:bodyPr lIns="0" tIns="0" rIns="0" bIns="0" anchor="t"/>
          <a:lstStyle>
            <a:lvl1pPr marL="0" indent="0">
              <a:buNone/>
              <a:defRPr sz="1400" b="1"/>
            </a:lvl1pPr>
          </a:lstStyle>
          <a:p>
            <a:pPr lvl="0"/>
            <a:r>
              <a:rPr lang="en-US"/>
              <a:t>Name</a:t>
            </a:r>
          </a:p>
        </p:txBody>
      </p:sp>
      <p:sp>
        <p:nvSpPr>
          <p:cNvPr id="20" name="Text Placeholder 6">
            <a:extLst>
              <a:ext uri="{FF2B5EF4-FFF2-40B4-BE49-F238E27FC236}">
                <a16:creationId xmlns:a16="http://schemas.microsoft.com/office/drawing/2014/main" id="{A7AD56F9-378E-430D-A02F-B42EAD8E5D95}"/>
              </a:ext>
            </a:extLst>
          </p:cNvPr>
          <p:cNvSpPr>
            <a:spLocks noGrp="1"/>
          </p:cNvSpPr>
          <p:nvPr>
            <p:ph type="body" sz="quarter" idx="27" hasCustomPrompt="1"/>
          </p:nvPr>
        </p:nvSpPr>
        <p:spPr>
          <a:xfrm>
            <a:off x="6268176" y="1967619"/>
            <a:ext cx="1532076" cy="248762"/>
          </a:xfrm>
          <a:prstGeom prst="rect">
            <a:avLst/>
          </a:prstGeom>
        </p:spPr>
        <p:txBody>
          <a:bodyPr lIns="0" tIns="0" rIns="0" bIns="0" anchor="t"/>
          <a:lstStyle>
            <a:lvl1pPr marL="0" indent="0">
              <a:buNone/>
              <a:defRPr sz="1100" b="0"/>
            </a:lvl1pPr>
          </a:lstStyle>
          <a:p>
            <a:pPr lvl="0"/>
            <a:r>
              <a:rPr lang="en-US"/>
              <a:t>Title</a:t>
            </a:r>
          </a:p>
        </p:txBody>
      </p:sp>
      <p:sp>
        <p:nvSpPr>
          <p:cNvPr id="21" name="Text Placeholder 6">
            <a:extLst>
              <a:ext uri="{FF2B5EF4-FFF2-40B4-BE49-F238E27FC236}">
                <a16:creationId xmlns:a16="http://schemas.microsoft.com/office/drawing/2014/main" id="{06FF5877-CBAB-4478-986F-3573A0058A39}"/>
              </a:ext>
            </a:extLst>
          </p:cNvPr>
          <p:cNvSpPr>
            <a:spLocks noGrp="1"/>
          </p:cNvSpPr>
          <p:nvPr>
            <p:ph type="body" sz="quarter" idx="28" hasCustomPrompt="1"/>
          </p:nvPr>
        </p:nvSpPr>
        <p:spPr>
          <a:xfrm>
            <a:off x="6268176" y="2277888"/>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22" name="Picture Placeholder 2">
            <a:extLst>
              <a:ext uri="{FF2B5EF4-FFF2-40B4-BE49-F238E27FC236}">
                <a16:creationId xmlns:a16="http://schemas.microsoft.com/office/drawing/2014/main" id="{ECF40B4C-982F-4AB2-935F-295BE83E259A}"/>
              </a:ext>
            </a:extLst>
          </p:cNvPr>
          <p:cNvSpPr>
            <a:spLocks noGrp="1"/>
          </p:cNvSpPr>
          <p:nvPr>
            <p:ph type="pic" sz="quarter" idx="29" hasCustomPrompt="1"/>
          </p:nvPr>
        </p:nvSpPr>
        <p:spPr>
          <a:xfrm>
            <a:off x="8173899" y="1657350"/>
            <a:ext cx="1762125" cy="1981200"/>
          </a:xfrm>
          <a:prstGeom prst="rect">
            <a:avLst/>
          </a:prstGeom>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23" name="Text Placeholder 6">
            <a:extLst>
              <a:ext uri="{FF2B5EF4-FFF2-40B4-BE49-F238E27FC236}">
                <a16:creationId xmlns:a16="http://schemas.microsoft.com/office/drawing/2014/main" id="{695DD8E1-FA95-48D0-AEE2-F57F2AFF60D9}"/>
              </a:ext>
            </a:extLst>
          </p:cNvPr>
          <p:cNvSpPr>
            <a:spLocks noGrp="1"/>
          </p:cNvSpPr>
          <p:nvPr>
            <p:ph type="body" sz="quarter" idx="30" hasCustomPrompt="1"/>
          </p:nvPr>
        </p:nvSpPr>
        <p:spPr>
          <a:xfrm>
            <a:off x="10050325" y="1657351"/>
            <a:ext cx="1532076" cy="248762"/>
          </a:xfrm>
          <a:prstGeom prst="rect">
            <a:avLst/>
          </a:prstGeom>
        </p:spPr>
        <p:txBody>
          <a:bodyPr lIns="0" tIns="0" rIns="0" bIns="0" anchor="t"/>
          <a:lstStyle>
            <a:lvl1pPr marL="0" indent="0">
              <a:buNone/>
              <a:defRPr sz="1400" b="1"/>
            </a:lvl1pPr>
          </a:lstStyle>
          <a:p>
            <a:pPr lvl="0"/>
            <a:r>
              <a:rPr lang="en-US"/>
              <a:t>Name</a:t>
            </a:r>
          </a:p>
        </p:txBody>
      </p:sp>
      <p:sp>
        <p:nvSpPr>
          <p:cNvPr id="24" name="Text Placeholder 6">
            <a:extLst>
              <a:ext uri="{FF2B5EF4-FFF2-40B4-BE49-F238E27FC236}">
                <a16:creationId xmlns:a16="http://schemas.microsoft.com/office/drawing/2014/main" id="{5ED88D0B-E6A4-4CE0-AC06-69810F28F159}"/>
              </a:ext>
            </a:extLst>
          </p:cNvPr>
          <p:cNvSpPr>
            <a:spLocks noGrp="1"/>
          </p:cNvSpPr>
          <p:nvPr>
            <p:ph type="body" sz="quarter" idx="31" hasCustomPrompt="1"/>
          </p:nvPr>
        </p:nvSpPr>
        <p:spPr>
          <a:xfrm>
            <a:off x="10050325" y="1967619"/>
            <a:ext cx="1532076" cy="248762"/>
          </a:xfrm>
          <a:prstGeom prst="rect">
            <a:avLst/>
          </a:prstGeom>
        </p:spPr>
        <p:txBody>
          <a:bodyPr lIns="0" tIns="0" rIns="0" bIns="0" anchor="t"/>
          <a:lstStyle>
            <a:lvl1pPr marL="0" indent="0">
              <a:buNone/>
              <a:defRPr sz="1100" b="0"/>
            </a:lvl1pPr>
          </a:lstStyle>
          <a:p>
            <a:pPr lvl="0"/>
            <a:r>
              <a:rPr lang="en-US"/>
              <a:t>Title</a:t>
            </a:r>
          </a:p>
        </p:txBody>
      </p:sp>
      <p:sp>
        <p:nvSpPr>
          <p:cNvPr id="25" name="Text Placeholder 6">
            <a:extLst>
              <a:ext uri="{FF2B5EF4-FFF2-40B4-BE49-F238E27FC236}">
                <a16:creationId xmlns:a16="http://schemas.microsoft.com/office/drawing/2014/main" id="{A66B2CFF-5688-4B3D-BB74-F59BFB81719F}"/>
              </a:ext>
            </a:extLst>
          </p:cNvPr>
          <p:cNvSpPr>
            <a:spLocks noGrp="1"/>
          </p:cNvSpPr>
          <p:nvPr>
            <p:ph type="body" sz="quarter" idx="32" hasCustomPrompt="1"/>
          </p:nvPr>
        </p:nvSpPr>
        <p:spPr>
          <a:xfrm>
            <a:off x="10050325" y="2277888"/>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26" name="Picture Placeholder 2">
            <a:extLst>
              <a:ext uri="{FF2B5EF4-FFF2-40B4-BE49-F238E27FC236}">
                <a16:creationId xmlns:a16="http://schemas.microsoft.com/office/drawing/2014/main" id="{99CCE435-91B0-4BA8-909C-84A681A09FB9}"/>
              </a:ext>
            </a:extLst>
          </p:cNvPr>
          <p:cNvSpPr>
            <a:spLocks noGrp="1"/>
          </p:cNvSpPr>
          <p:nvPr>
            <p:ph type="pic" sz="quarter" idx="33" hasCustomPrompt="1"/>
          </p:nvPr>
        </p:nvSpPr>
        <p:spPr>
          <a:xfrm>
            <a:off x="609601" y="3894318"/>
            <a:ext cx="1762125" cy="1981200"/>
          </a:xfrm>
          <a:prstGeom prst="rect">
            <a:avLst/>
          </a:prstGeom>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27" name="Text Placeholder 6">
            <a:extLst>
              <a:ext uri="{FF2B5EF4-FFF2-40B4-BE49-F238E27FC236}">
                <a16:creationId xmlns:a16="http://schemas.microsoft.com/office/drawing/2014/main" id="{65A091F7-3DCB-47BC-B107-BF09A8FEE4D5}"/>
              </a:ext>
            </a:extLst>
          </p:cNvPr>
          <p:cNvSpPr>
            <a:spLocks noGrp="1"/>
          </p:cNvSpPr>
          <p:nvPr>
            <p:ph type="body" sz="quarter" idx="34" hasCustomPrompt="1"/>
          </p:nvPr>
        </p:nvSpPr>
        <p:spPr>
          <a:xfrm>
            <a:off x="2486025" y="3894319"/>
            <a:ext cx="1532076" cy="248762"/>
          </a:xfrm>
          <a:prstGeom prst="rect">
            <a:avLst/>
          </a:prstGeom>
        </p:spPr>
        <p:txBody>
          <a:bodyPr lIns="0" tIns="0" rIns="0" bIns="0" anchor="t"/>
          <a:lstStyle>
            <a:lvl1pPr marL="0" indent="0">
              <a:buNone/>
              <a:defRPr sz="1400" b="1"/>
            </a:lvl1pPr>
          </a:lstStyle>
          <a:p>
            <a:pPr lvl="0"/>
            <a:r>
              <a:rPr lang="en-US"/>
              <a:t>Name</a:t>
            </a:r>
          </a:p>
        </p:txBody>
      </p:sp>
      <p:sp>
        <p:nvSpPr>
          <p:cNvPr id="28" name="Text Placeholder 6">
            <a:extLst>
              <a:ext uri="{FF2B5EF4-FFF2-40B4-BE49-F238E27FC236}">
                <a16:creationId xmlns:a16="http://schemas.microsoft.com/office/drawing/2014/main" id="{EDEF6A02-7F1B-4BE7-BA4D-A8210D46022B}"/>
              </a:ext>
            </a:extLst>
          </p:cNvPr>
          <p:cNvSpPr>
            <a:spLocks noGrp="1"/>
          </p:cNvSpPr>
          <p:nvPr>
            <p:ph type="body" sz="quarter" idx="35" hasCustomPrompt="1"/>
          </p:nvPr>
        </p:nvSpPr>
        <p:spPr>
          <a:xfrm>
            <a:off x="2486025" y="4204587"/>
            <a:ext cx="1532076" cy="248762"/>
          </a:xfrm>
          <a:prstGeom prst="rect">
            <a:avLst/>
          </a:prstGeom>
        </p:spPr>
        <p:txBody>
          <a:bodyPr lIns="0" tIns="0" rIns="0" bIns="0" anchor="t"/>
          <a:lstStyle>
            <a:lvl1pPr marL="0" indent="0">
              <a:buNone/>
              <a:defRPr sz="1100" b="0"/>
            </a:lvl1pPr>
          </a:lstStyle>
          <a:p>
            <a:pPr lvl="0"/>
            <a:r>
              <a:rPr lang="en-US"/>
              <a:t>Title</a:t>
            </a:r>
          </a:p>
        </p:txBody>
      </p:sp>
      <p:sp>
        <p:nvSpPr>
          <p:cNvPr id="29" name="Text Placeholder 6">
            <a:extLst>
              <a:ext uri="{FF2B5EF4-FFF2-40B4-BE49-F238E27FC236}">
                <a16:creationId xmlns:a16="http://schemas.microsoft.com/office/drawing/2014/main" id="{2844D631-F40B-4199-A5E6-CB6FE8F33403}"/>
              </a:ext>
            </a:extLst>
          </p:cNvPr>
          <p:cNvSpPr>
            <a:spLocks noGrp="1"/>
          </p:cNvSpPr>
          <p:nvPr>
            <p:ph type="body" sz="quarter" idx="36" hasCustomPrompt="1"/>
          </p:nvPr>
        </p:nvSpPr>
        <p:spPr>
          <a:xfrm>
            <a:off x="2486025" y="4514856"/>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30" name="Picture Placeholder 2">
            <a:extLst>
              <a:ext uri="{FF2B5EF4-FFF2-40B4-BE49-F238E27FC236}">
                <a16:creationId xmlns:a16="http://schemas.microsoft.com/office/drawing/2014/main" id="{02436CF3-00B1-4417-9B89-2E18ED979269}"/>
              </a:ext>
            </a:extLst>
          </p:cNvPr>
          <p:cNvSpPr>
            <a:spLocks noGrp="1"/>
          </p:cNvSpPr>
          <p:nvPr>
            <p:ph type="pic" sz="quarter" idx="37" hasCustomPrompt="1"/>
          </p:nvPr>
        </p:nvSpPr>
        <p:spPr>
          <a:xfrm>
            <a:off x="4391751" y="3894318"/>
            <a:ext cx="1762125" cy="1981200"/>
          </a:xfrm>
          <a:prstGeom prst="rect">
            <a:avLst/>
          </a:prstGeom>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31" name="Text Placeholder 6">
            <a:extLst>
              <a:ext uri="{FF2B5EF4-FFF2-40B4-BE49-F238E27FC236}">
                <a16:creationId xmlns:a16="http://schemas.microsoft.com/office/drawing/2014/main" id="{0378FBD4-DA96-4281-9CA6-A467EDED5ADA}"/>
              </a:ext>
            </a:extLst>
          </p:cNvPr>
          <p:cNvSpPr>
            <a:spLocks noGrp="1"/>
          </p:cNvSpPr>
          <p:nvPr>
            <p:ph type="body" sz="quarter" idx="38" hasCustomPrompt="1"/>
          </p:nvPr>
        </p:nvSpPr>
        <p:spPr>
          <a:xfrm>
            <a:off x="6268176" y="3894319"/>
            <a:ext cx="1532076" cy="248762"/>
          </a:xfrm>
          <a:prstGeom prst="rect">
            <a:avLst/>
          </a:prstGeom>
        </p:spPr>
        <p:txBody>
          <a:bodyPr lIns="0" tIns="0" rIns="0" bIns="0" anchor="t"/>
          <a:lstStyle>
            <a:lvl1pPr marL="0" indent="0">
              <a:buNone/>
              <a:defRPr sz="1400" b="1"/>
            </a:lvl1pPr>
          </a:lstStyle>
          <a:p>
            <a:pPr lvl="0"/>
            <a:r>
              <a:rPr lang="en-US"/>
              <a:t>Name</a:t>
            </a:r>
          </a:p>
        </p:txBody>
      </p:sp>
      <p:sp>
        <p:nvSpPr>
          <p:cNvPr id="32" name="Text Placeholder 6">
            <a:extLst>
              <a:ext uri="{FF2B5EF4-FFF2-40B4-BE49-F238E27FC236}">
                <a16:creationId xmlns:a16="http://schemas.microsoft.com/office/drawing/2014/main" id="{169B6F42-052F-45C1-96F2-5FE64835451C}"/>
              </a:ext>
            </a:extLst>
          </p:cNvPr>
          <p:cNvSpPr>
            <a:spLocks noGrp="1"/>
          </p:cNvSpPr>
          <p:nvPr>
            <p:ph type="body" sz="quarter" idx="39" hasCustomPrompt="1"/>
          </p:nvPr>
        </p:nvSpPr>
        <p:spPr>
          <a:xfrm>
            <a:off x="6268176" y="4204587"/>
            <a:ext cx="1532076" cy="248762"/>
          </a:xfrm>
          <a:prstGeom prst="rect">
            <a:avLst/>
          </a:prstGeom>
        </p:spPr>
        <p:txBody>
          <a:bodyPr lIns="0" tIns="0" rIns="0" bIns="0" anchor="t"/>
          <a:lstStyle>
            <a:lvl1pPr marL="0" indent="0">
              <a:buNone/>
              <a:defRPr sz="1100" b="0"/>
            </a:lvl1pPr>
          </a:lstStyle>
          <a:p>
            <a:pPr lvl="0"/>
            <a:r>
              <a:rPr lang="en-US"/>
              <a:t>Title</a:t>
            </a:r>
          </a:p>
        </p:txBody>
      </p:sp>
      <p:sp>
        <p:nvSpPr>
          <p:cNvPr id="33" name="Text Placeholder 6">
            <a:extLst>
              <a:ext uri="{FF2B5EF4-FFF2-40B4-BE49-F238E27FC236}">
                <a16:creationId xmlns:a16="http://schemas.microsoft.com/office/drawing/2014/main" id="{54FEE6EF-4B51-4BDF-BA51-358BE285226C}"/>
              </a:ext>
            </a:extLst>
          </p:cNvPr>
          <p:cNvSpPr>
            <a:spLocks noGrp="1"/>
          </p:cNvSpPr>
          <p:nvPr>
            <p:ph type="body" sz="quarter" idx="40" hasCustomPrompt="1"/>
          </p:nvPr>
        </p:nvSpPr>
        <p:spPr>
          <a:xfrm>
            <a:off x="6268176" y="4514856"/>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34" name="Picture Placeholder 2">
            <a:extLst>
              <a:ext uri="{FF2B5EF4-FFF2-40B4-BE49-F238E27FC236}">
                <a16:creationId xmlns:a16="http://schemas.microsoft.com/office/drawing/2014/main" id="{4749ABEF-91BD-402B-8E24-9195D243C94F}"/>
              </a:ext>
            </a:extLst>
          </p:cNvPr>
          <p:cNvSpPr>
            <a:spLocks noGrp="1"/>
          </p:cNvSpPr>
          <p:nvPr>
            <p:ph type="pic" sz="quarter" idx="41" hasCustomPrompt="1"/>
          </p:nvPr>
        </p:nvSpPr>
        <p:spPr>
          <a:xfrm>
            <a:off x="8173899" y="3894318"/>
            <a:ext cx="1762125" cy="1981200"/>
          </a:xfrm>
          <a:prstGeom prst="rect">
            <a:avLst/>
          </a:prstGeom>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35" name="Text Placeholder 6">
            <a:extLst>
              <a:ext uri="{FF2B5EF4-FFF2-40B4-BE49-F238E27FC236}">
                <a16:creationId xmlns:a16="http://schemas.microsoft.com/office/drawing/2014/main" id="{26624725-D93D-423A-BCF2-B1A78F18CB5F}"/>
              </a:ext>
            </a:extLst>
          </p:cNvPr>
          <p:cNvSpPr>
            <a:spLocks noGrp="1"/>
          </p:cNvSpPr>
          <p:nvPr>
            <p:ph type="body" sz="quarter" idx="42" hasCustomPrompt="1"/>
          </p:nvPr>
        </p:nvSpPr>
        <p:spPr>
          <a:xfrm>
            <a:off x="10050325" y="3894319"/>
            <a:ext cx="1532076" cy="248762"/>
          </a:xfrm>
          <a:prstGeom prst="rect">
            <a:avLst/>
          </a:prstGeom>
        </p:spPr>
        <p:txBody>
          <a:bodyPr lIns="0" tIns="0" rIns="0" bIns="0" anchor="t"/>
          <a:lstStyle>
            <a:lvl1pPr marL="0" indent="0">
              <a:buNone/>
              <a:defRPr sz="1400" b="1"/>
            </a:lvl1pPr>
          </a:lstStyle>
          <a:p>
            <a:pPr lvl="0"/>
            <a:r>
              <a:rPr lang="en-US"/>
              <a:t>Name</a:t>
            </a:r>
          </a:p>
        </p:txBody>
      </p:sp>
      <p:sp>
        <p:nvSpPr>
          <p:cNvPr id="36" name="Text Placeholder 6">
            <a:extLst>
              <a:ext uri="{FF2B5EF4-FFF2-40B4-BE49-F238E27FC236}">
                <a16:creationId xmlns:a16="http://schemas.microsoft.com/office/drawing/2014/main" id="{65CA8432-ED07-4939-B8CC-705664AFF7EC}"/>
              </a:ext>
            </a:extLst>
          </p:cNvPr>
          <p:cNvSpPr>
            <a:spLocks noGrp="1"/>
          </p:cNvSpPr>
          <p:nvPr>
            <p:ph type="body" sz="quarter" idx="43" hasCustomPrompt="1"/>
          </p:nvPr>
        </p:nvSpPr>
        <p:spPr>
          <a:xfrm>
            <a:off x="10050325" y="4204587"/>
            <a:ext cx="1532076" cy="248762"/>
          </a:xfrm>
          <a:prstGeom prst="rect">
            <a:avLst/>
          </a:prstGeom>
        </p:spPr>
        <p:txBody>
          <a:bodyPr lIns="0" tIns="0" rIns="0" bIns="0" anchor="t"/>
          <a:lstStyle>
            <a:lvl1pPr marL="0" indent="0">
              <a:buNone/>
              <a:defRPr sz="1100" b="0"/>
            </a:lvl1pPr>
          </a:lstStyle>
          <a:p>
            <a:pPr lvl="0"/>
            <a:r>
              <a:rPr lang="en-US"/>
              <a:t>Title</a:t>
            </a:r>
          </a:p>
        </p:txBody>
      </p:sp>
      <p:sp>
        <p:nvSpPr>
          <p:cNvPr id="37" name="Text Placeholder 6">
            <a:extLst>
              <a:ext uri="{FF2B5EF4-FFF2-40B4-BE49-F238E27FC236}">
                <a16:creationId xmlns:a16="http://schemas.microsoft.com/office/drawing/2014/main" id="{6FC264D1-1261-4761-A3E9-B6E36AD75505}"/>
              </a:ext>
            </a:extLst>
          </p:cNvPr>
          <p:cNvSpPr>
            <a:spLocks noGrp="1"/>
          </p:cNvSpPr>
          <p:nvPr>
            <p:ph type="body" sz="quarter" idx="44" hasCustomPrompt="1"/>
          </p:nvPr>
        </p:nvSpPr>
        <p:spPr>
          <a:xfrm>
            <a:off x="10050325" y="4514856"/>
            <a:ext cx="1532076" cy="1360663"/>
          </a:xfrm>
          <a:prstGeom prst="rect">
            <a:avLst/>
          </a:prstGeom>
        </p:spPr>
        <p:txBody>
          <a:bodyPr lIns="0" tIns="0" rIns="0" bIns="0" anchor="t"/>
          <a:lstStyle>
            <a:lvl1pPr marL="0" indent="0">
              <a:buNone/>
              <a:defRPr sz="1100" b="0"/>
            </a:lvl1pPr>
          </a:lstStyle>
          <a:p>
            <a:pPr lvl="0"/>
            <a:r>
              <a:rPr lang="en-US"/>
              <a:t>Description</a:t>
            </a:r>
          </a:p>
        </p:txBody>
      </p:sp>
    </p:spTree>
    <p:extLst>
      <p:ext uri="{BB962C8B-B14F-4D97-AF65-F5344CB8AC3E}">
        <p14:creationId xmlns:p14="http://schemas.microsoft.com/office/powerpoint/2010/main" val="2314454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Object / 3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4276450"/>
            <a:ext cx="3481523" cy="1596031"/>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spcBef>
                <a:spcPts val="500"/>
              </a:spcBef>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spcBef>
                <a:spcPts val="500"/>
              </a:spcBef>
              <a:defRPr sz="1400"/>
            </a:lvl4pPr>
            <a:lvl5pPr marL="1146060" indent="-231752">
              <a:spcBef>
                <a:spcPts val="500"/>
              </a:spcBef>
              <a:defRPr sz="1400"/>
            </a:lvl5pPr>
          </a:lstStyle>
          <a:p>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8100206" y="4276450"/>
            <a:ext cx="3482195" cy="1596031"/>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spcBef>
                <a:spcPts val="500"/>
              </a:spcBef>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spcBef>
                <a:spcPts val="500"/>
              </a:spcBef>
              <a:defRPr sz="1400"/>
            </a:lvl4pPr>
            <a:lvl5pPr marL="1146060" indent="-231752">
              <a:spcBef>
                <a:spcPts val="500"/>
              </a:spcBef>
              <a:defRPr sz="1400"/>
            </a:lvl5pPr>
          </a:lstStyle>
          <a:p>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7AA74F2D-ECDC-476F-AB80-DC034B43E4DB}"/>
              </a:ext>
            </a:extLst>
          </p:cNvPr>
          <p:cNvSpPr>
            <a:spLocks noGrp="1"/>
          </p:cNvSpPr>
          <p:nvPr>
            <p:ph sz="quarter" idx="29" hasCustomPrompt="1"/>
          </p:nvPr>
        </p:nvSpPr>
        <p:spPr>
          <a:xfrm>
            <a:off x="4354903" y="4276450"/>
            <a:ext cx="3482195" cy="1596031"/>
          </a:xfrm>
          <a:prstGeom prst="rect">
            <a:avLst/>
          </a:prstGeom>
        </p:spPr>
        <p:txBody>
          <a:bodyPr lIns="0" tIns="0" rIns="0" bIns="0"/>
          <a:lstStyle>
            <a:lvl1pPr marL="231752" indent="-231752">
              <a:spcBef>
                <a:spcPts val="500"/>
              </a:spcBef>
              <a:buFont typeface="Arial" panose="020B0604020202020204" pitchFamily="34" charset="0"/>
              <a:buChar char="•"/>
              <a:defRPr sz="1600"/>
            </a:lvl1pPr>
            <a:lvl2pPr marL="465091" indent="-233340">
              <a:spcBef>
                <a:spcPts val="500"/>
              </a:spcBef>
              <a:defRPr sz="1600"/>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309" indent="-231752">
              <a:spcBef>
                <a:spcPts val="500"/>
              </a:spcBef>
              <a:defRPr sz="1400"/>
            </a:lvl4pPr>
            <a:lvl5pPr marL="1146060" indent="-231752">
              <a:spcBef>
                <a:spcPts val="500"/>
              </a:spcBef>
              <a:defRPr sz="1400"/>
            </a:lvl5pPr>
          </a:lstStyle>
          <a:p>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5" name="Straight Connector 24">
            <a:extLst>
              <a:ext uri="{FF2B5EF4-FFF2-40B4-BE49-F238E27FC236}">
                <a16:creationId xmlns:a16="http://schemas.microsoft.com/office/drawing/2014/main" id="{8D3943F4-8D1C-49F1-8685-AAA216AA0A6C}"/>
              </a:ext>
            </a:extLst>
          </p:cNvPr>
          <p:cNvCxnSpPr>
            <a:cxnSpLocks/>
          </p:cNvCxnSpPr>
          <p:nvPr userDrawn="1"/>
        </p:nvCxnSpPr>
        <p:spPr>
          <a:xfrm>
            <a:off x="4223013" y="3691672"/>
            <a:ext cx="0" cy="2180809"/>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2AAE793-F9EB-40A6-8AD9-E202191545A8}"/>
              </a:ext>
            </a:extLst>
          </p:cNvPr>
          <p:cNvCxnSpPr>
            <a:cxnSpLocks/>
          </p:cNvCxnSpPr>
          <p:nvPr userDrawn="1"/>
        </p:nvCxnSpPr>
        <p:spPr>
          <a:xfrm>
            <a:off x="7968652" y="3691672"/>
            <a:ext cx="0" cy="2180809"/>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5DC0237C-5B3A-423F-9E49-E8750E4FBF84}"/>
              </a:ext>
            </a:extLst>
          </p:cNvPr>
          <p:cNvSpPr>
            <a:spLocks noGrp="1"/>
          </p:cNvSpPr>
          <p:nvPr>
            <p:ph type="pic" sz="quarter" idx="32"/>
          </p:nvPr>
        </p:nvSpPr>
        <p:spPr>
          <a:xfrm>
            <a:off x="1" y="0"/>
            <a:ext cx="12192000" cy="3429000"/>
          </a:xfrm>
          <a:prstGeom prst="rect">
            <a:avLst/>
          </a:prstGeom>
        </p:spPr>
        <p:txBody>
          <a:bodyPr anchor="ctr"/>
          <a:lstStyle>
            <a:lvl1pPr marL="0" indent="0" algn="ctr">
              <a:buNone/>
              <a:defRPr sz="1600"/>
            </a:lvl1pPr>
          </a:lstStyle>
          <a:p>
            <a:endParaRPr lang="en-US"/>
          </a:p>
        </p:txBody>
      </p:sp>
      <p:sp>
        <p:nvSpPr>
          <p:cNvPr id="19" name="Text Placeholder 2">
            <a:extLst>
              <a:ext uri="{FF2B5EF4-FFF2-40B4-BE49-F238E27FC236}">
                <a16:creationId xmlns:a16="http://schemas.microsoft.com/office/drawing/2014/main" id="{7F41C0DD-30CA-4397-B0C4-E430873EAE90}"/>
              </a:ext>
            </a:extLst>
          </p:cNvPr>
          <p:cNvSpPr>
            <a:spLocks noGrp="1"/>
          </p:cNvSpPr>
          <p:nvPr>
            <p:ph type="body" sz="quarter" idx="25"/>
          </p:nvPr>
        </p:nvSpPr>
        <p:spPr>
          <a:xfrm>
            <a:off x="609602" y="3691671"/>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1" name="Text Placeholder 2">
            <a:extLst>
              <a:ext uri="{FF2B5EF4-FFF2-40B4-BE49-F238E27FC236}">
                <a16:creationId xmlns:a16="http://schemas.microsoft.com/office/drawing/2014/main" id="{0C5AAB74-40A5-48A1-AF34-6DF318983D49}"/>
              </a:ext>
            </a:extLst>
          </p:cNvPr>
          <p:cNvSpPr>
            <a:spLocks noGrp="1"/>
          </p:cNvSpPr>
          <p:nvPr>
            <p:ph type="body" sz="quarter" idx="33"/>
          </p:nvPr>
        </p:nvSpPr>
        <p:spPr>
          <a:xfrm>
            <a:off x="4355577" y="3691671"/>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
        <p:nvSpPr>
          <p:cNvPr id="22" name="Text Placeholder 2">
            <a:extLst>
              <a:ext uri="{FF2B5EF4-FFF2-40B4-BE49-F238E27FC236}">
                <a16:creationId xmlns:a16="http://schemas.microsoft.com/office/drawing/2014/main" id="{2776FE14-EFAA-45A1-996A-3F09F63B64EA}"/>
              </a:ext>
            </a:extLst>
          </p:cNvPr>
          <p:cNvSpPr>
            <a:spLocks noGrp="1"/>
          </p:cNvSpPr>
          <p:nvPr>
            <p:ph type="body" sz="quarter" idx="31"/>
          </p:nvPr>
        </p:nvSpPr>
        <p:spPr>
          <a:xfrm>
            <a:off x="8100206" y="3691671"/>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Tree>
    <p:extLst>
      <p:ext uri="{BB962C8B-B14F-4D97-AF65-F5344CB8AC3E}">
        <p14:creationId xmlns:p14="http://schemas.microsoft.com/office/powerpoint/2010/main" val="666647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1" y="6781800"/>
            <a:ext cx="12192000" cy="76200"/>
          </a:xfrm>
          <a:prstGeom prst="rect">
            <a:avLst/>
          </a:prstGeom>
        </p:spPr>
      </p:pic>
      <p:sp>
        <p:nvSpPr>
          <p:cNvPr id="6" name="Picture Placeholder 2">
            <a:extLst>
              <a:ext uri="{FF2B5EF4-FFF2-40B4-BE49-F238E27FC236}">
                <a16:creationId xmlns:a16="http://schemas.microsoft.com/office/drawing/2014/main" id="{F54CC3FC-7ECA-453F-B21F-57BB3524A006}"/>
              </a:ext>
            </a:extLst>
          </p:cNvPr>
          <p:cNvSpPr>
            <a:spLocks noGrp="1"/>
          </p:cNvSpPr>
          <p:nvPr>
            <p:ph type="pic" sz="quarter" idx="32"/>
          </p:nvPr>
        </p:nvSpPr>
        <p:spPr>
          <a:xfrm>
            <a:off x="1" y="0"/>
            <a:ext cx="12192000" cy="5867400"/>
          </a:xfrm>
          <a:prstGeom prst="rect">
            <a:avLst/>
          </a:prstGeom>
        </p:spPr>
        <p:txBody>
          <a:bodyPr anchor="ctr"/>
          <a:lstStyle>
            <a:lvl1pPr marL="0" indent="0" algn="ctr">
              <a:buNone/>
              <a:defRPr sz="1600"/>
            </a:lvl1pPr>
          </a:lstStyle>
          <a:p>
            <a:endParaRPr lang="en-US"/>
          </a:p>
        </p:txBody>
      </p:sp>
    </p:spTree>
    <p:extLst>
      <p:ext uri="{BB962C8B-B14F-4D97-AF65-F5344CB8AC3E}">
        <p14:creationId xmlns:p14="http://schemas.microsoft.com/office/powerpoint/2010/main" val="2253710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Object Full Bleed">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7FE5166B-EDCB-483E-97A0-84908C4F8935}"/>
              </a:ext>
            </a:extLst>
          </p:cNvPr>
          <p:cNvSpPr>
            <a:spLocks noGrp="1"/>
          </p:cNvSpPr>
          <p:nvPr>
            <p:ph type="pic" sz="quarter" idx="32"/>
          </p:nvPr>
        </p:nvSpPr>
        <p:spPr>
          <a:xfrm>
            <a:off x="1" y="0"/>
            <a:ext cx="12192000" cy="6858000"/>
          </a:xfrm>
          <a:prstGeom prst="rect">
            <a:avLst/>
          </a:prstGeom>
        </p:spPr>
        <p:txBody>
          <a:bodyPr anchor="ctr"/>
          <a:lstStyle>
            <a:lvl1pPr marL="0" indent="0" algn="ctr">
              <a:buNone/>
              <a:defRPr sz="1600"/>
            </a:lvl1pPr>
          </a:lstStyle>
          <a:p>
            <a:endParaRPr lang="en-US"/>
          </a:p>
        </p:txBody>
      </p:sp>
    </p:spTree>
    <p:extLst>
      <p:ext uri="{BB962C8B-B14F-4D97-AF65-F5344CB8AC3E}">
        <p14:creationId xmlns:p14="http://schemas.microsoft.com/office/powerpoint/2010/main" val="32005066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Quotation / Imag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2A76D2-0A07-4012-9496-0C6FC98C1861}"/>
              </a:ext>
            </a:extLst>
          </p:cNvPr>
          <p:cNvSpPr/>
          <p:nvPr userDrawn="1"/>
        </p:nvSpPr>
        <p:spPr>
          <a:xfrm>
            <a:off x="-1" y="2"/>
            <a:ext cx="12192001" cy="6860633"/>
          </a:xfrm>
          <a:prstGeom prst="rect">
            <a:avLst/>
          </a:prstGeom>
          <a:gradFill flip="none" rotWithShape="1">
            <a:gsLst>
              <a:gs pos="75000">
                <a:srgbClr val="0F5F7E"/>
              </a:gs>
              <a:gs pos="35000">
                <a:schemeClr val="accent1"/>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Picture Placeholder 16">
            <a:extLst>
              <a:ext uri="{FF2B5EF4-FFF2-40B4-BE49-F238E27FC236}">
                <a16:creationId xmlns:a16="http://schemas.microsoft.com/office/drawing/2014/main" id="{BA524A99-4FA6-4820-961E-79896EC97AE5}"/>
              </a:ext>
            </a:extLst>
          </p:cNvPr>
          <p:cNvSpPr>
            <a:spLocks noGrp="1"/>
          </p:cNvSpPr>
          <p:nvPr>
            <p:ph type="pic" sz="quarter" idx="12" hasCustomPrompt="1"/>
          </p:nvPr>
        </p:nvSpPr>
        <p:spPr>
          <a:xfrm>
            <a:off x="-1" y="2"/>
            <a:ext cx="7461775" cy="6860633"/>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377" h="6860633">
                <a:moveTo>
                  <a:pt x="0" y="0"/>
                </a:moveTo>
                <a:lnTo>
                  <a:pt x="8291377" y="0"/>
                </a:lnTo>
                <a:lnTo>
                  <a:pt x="5336493" y="6860633"/>
                </a:lnTo>
                <a:lnTo>
                  <a:pt x="0" y="6858000"/>
                </a:lnTo>
                <a:lnTo>
                  <a:pt x="0" y="0"/>
                </a:lnTo>
                <a:close/>
              </a:path>
            </a:pathLst>
          </a:custGeom>
          <a:solidFill>
            <a:schemeClr val="bg1">
              <a:alpha val="8000"/>
            </a:schemeClr>
          </a:solidFill>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defRPr>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pic>
        <p:nvPicPr>
          <p:cNvPr id="9" name="Picture 8">
            <a:extLst>
              <a:ext uri="{FF2B5EF4-FFF2-40B4-BE49-F238E27FC236}">
                <a16:creationId xmlns:a16="http://schemas.microsoft.com/office/drawing/2014/main" id="{A862A3A3-75F9-4D65-A08C-6B24054712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4" y="6131290"/>
            <a:ext cx="1141314" cy="351868"/>
          </a:xfrm>
          <a:prstGeom prst="rect">
            <a:avLst/>
          </a:prstGeom>
        </p:spPr>
      </p:pic>
      <p:sp>
        <p:nvSpPr>
          <p:cNvPr id="10" name="Text Placeholder 6">
            <a:extLst>
              <a:ext uri="{FF2B5EF4-FFF2-40B4-BE49-F238E27FC236}">
                <a16:creationId xmlns:a16="http://schemas.microsoft.com/office/drawing/2014/main" id="{60486239-718B-45BB-8FEC-96658F65BCE2}"/>
              </a:ext>
            </a:extLst>
          </p:cNvPr>
          <p:cNvSpPr>
            <a:spLocks noGrp="1"/>
          </p:cNvSpPr>
          <p:nvPr>
            <p:ph type="body" sz="quarter" idx="11" hasCustomPrompt="1"/>
          </p:nvPr>
        </p:nvSpPr>
        <p:spPr>
          <a:xfrm>
            <a:off x="7634514" y="2877181"/>
            <a:ext cx="3947886" cy="2313463"/>
          </a:xfrm>
          <a:prstGeom prst="rect">
            <a:avLst/>
          </a:prstGeom>
        </p:spPr>
        <p:txBody>
          <a:bodyPr/>
          <a:lstStyle>
            <a:lvl1pPr marL="0" indent="0">
              <a:lnSpc>
                <a:spcPts val="2560"/>
              </a:lnSpc>
              <a:buNone/>
              <a:defRPr sz="1800" b="1" i="0">
                <a:solidFill>
                  <a:schemeClr val="bg1"/>
                </a:solidFill>
                <a:latin typeface="Arial" panose="020B0604020202020204" pitchFamily="34" charset="0"/>
                <a:cs typeface="Arial" panose="020B0604020202020204" pitchFamily="34" charset="0"/>
              </a:defRPr>
            </a:lvl1pPr>
            <a:lvl2pPr marL="457154" indent="0">
              <a:buNone/>
              <a:defRPr b="0" i="0">
                <a:solidFill>
                  <a:schemeClr val="tx1"/>
                </a:solidFill>
                <a:latin typeface="Arial" panose="020B0604020202020204" pitchFamily="34" charset="0"/>
                <a:cs typeface="Arial" panose="020B0604020202020204" pitchFamily="34" charset="0"/>
              </a:defRPr>
            </a:lvl2pPr>
            <a:lvl3pPr marL="914309" indent="0">
              <a:buNone/>
              <a:defRPr b="0" i="0">
                <a:solidFill>
                  <a:schemeClr val="tx1"/>
                </a:solidFill>
                <a:latin typeface="Arial" panose="020B0604020202020204" pitchFamily="34" charset="0"/>
                <a:cs typeface="Arial" panose="020B0604020202020204" pitchFamily="34" charset="0"/>
              </a:defRPr>
            </a:lvl3pPr>
            <a:lvl4pPr marL="1371463" indent="0">
              <a:buNone/>
              <a:defRPr b="0" i="0">
                <a:solidFill>
                  <a:schemeClr val="tx1"/>
                </a:solidFill>
                <a:latin typeface="Arial" panose="020B0604020202020204" pitchFamily="34" charset="0"/>
                <a:cs typeface="Arial" panose="020B0604020202020204" pitchFamily="34" charset="0"/>
              </a:defRPr>
            </a:lvl4pPr>
            <a:lvl5pPr marL="1828617" indent="0">
              <a:buNone/>
              <a:defRPr b="0" i="0">
                <a:solidFill>
                  <a:schemeClr val="tx1"/>
                </a:solidFill>
                <a:latin typeface="Arial" panose="020B0604020202020204" pitchFamily="34" charset="0"/>
                <a:cs typeface="Arial" panose="020B0604020202020204" pitchFamily="34" charset="0"/>
              </a:defRPr>
            </a:lvl5pPr>
          </a:lstStyle>
          <a:p>
            <a:pPr lvl="0"/>
            <a:r>
              <a:rPr lang="en-US"/>
              <a:t>Click to add quote</a:t>
            </a:r>
          </a:p>
        </p:txBody>
      </p:sp>
      <p:sp>
        <p:nvSpPr>
          <p:cNvPr id="11" name="Freeform 6">
            <a:extLst>
              <a:ext uri="{FF2B5EF4-FFF2-40B4-BE49-F238E27FC236}">
                <a16:creationId xmlns:a16="http://schemas.microsoft.com/office/drawing/2014/main" id="{714578F8-3070-4D38-9653-6B7AD2BDD031}"/>
              </a:ext>
            </a:extLst>
          </p:cNvPr>
          <p:cNvSpPr>
            <a:spLocks noEditPoints="1"/>
          </p:cNvSpPr>
          <p:nvPr userDrawn="1"/>
        </p:nvSpPr>
        <p:spPr bwMode="auto">
          <a:xfrm>
            <a:off x="7045976" y="2806367"/>
            <a:ext cx="415798" cy="344809"/>
          </a:xfrm>
          <a:custGeom>
            <a:avLst/>
            <a:gdLst>
              <a:gd name="T0" fmla="*/ 694 w 1167"/>
              <a:gd name="T1" fmla="*/ 1006 h 1006"/>
              <a:gd name="T2" fmla="*/ 694 w 1167"/>
              <a:gd name="T3" fmla="*/ 1006 h 1006"/>
              <a:gd name="T4" fmla="*/ 694 w 1167"/>
              <a:gd name="T5" fmla="*/ 562 h 1006"/>
              <a:gd name="T6" fmla="*/ 1043 w 1167"/>
              <a:gd name="T7" fmla="*/ 0 h 1006"/>
              <a:gd name="T8" fmla="*/ 1148 w 1167"/>
              <a:gd name="T9" fmla="*/ 191 h 1006"/>
              <a:gd name="T10" fmla="*/ 934 w 1167"/>
              <a:gd name="T11" fmla="*/ 526 h 1006"/>
              <a:gd name="T12" fmla="*/ 1167 w 1167"/>
              <a:gd name="T13" fmla="*/ 526 h 1006"/>
              <a:gd name="T14" fmla="*/ 1167 w 1167"/>
              <a:gd name="T15" fmla="*/ 1006 h 1006"/>
              <a:gd name="T16" fmla="*/ 694 w 1167"/>
              <a:gd name="T17" fmla="*/ 1006 h 1006"/>
              <a:gd name="T18" fmla="*/ 0 w 1167"/>
              <a:gd name="T19" fmla="*/ 1006 h 1006"/>
              <a:gd name="T20" fmla="*/ 0 w 1167"/>
              <a:gd name="T21" fmla="*/ 1006 h 1006"/>
              <a:gd name="T22" fmla="*/ 0 w 1167"/>
              <a:gd name="T23" fmla="*/ 562 h 1006"/>
              <a:gd name="T24" fmla="*/ 342 w 1167"/>
              <a:gd name="T25" fmla="*/ 0 h 1006"/>
              <a:gd name="T26" fmla="*/ 448 w 1167"/>
              <a:gd name="T27" fmla="*/ 191 h 1006"/>
              <a:gd name="T28" fmla="*/ 234 w 1167"/>
              <a:gd name="T29" fmla="*/ 526 h 1006"/>
              <a:gd name="T30" fmla="*/ 471 w 1167"/>
              <a:gd name="T31" fmla="*/ 526 h 1006"/>
              <a:gd name="T32" fmla="*/ 471 w 1167"/>
              <a:gd name="T33" fmla="*/ 1006 h 1006"/>
              <a:gd name="T34" fmla="*/ 0 w 1167"/>
              <a:gd name="T3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7" h="1006">
                <a:moveTo>
                  <a:pt x="694" y="1006"/>
                </a:moveTo>
                <a:lnTo>
                  <a:pt x="694" y="1006"/>
                </a:lnTo>
                <a:lnTo>
                  <a:pt x="694" y="562"/>
                </a:lnTo>
                <a:cubicBezTo>
                  <a:pt x="694" y="296"/>
                  <a:pt x="770" y="115"/>
                  <a:pt x="1043" y="0"/>
                </a:cubicBezTo>
                <a:lnTo>
                  <a:pt x="1148" y="191"/>
                </a:lnTo>
                <a:cubicBezTo>
                  <a:pt x="977" y="273"/>
                  <a:pt x="934" y="361"/>
                  <a:pt x="934" y="526"/>
                </a:cubicBezTo>
                <a:lnTo>
                  <a:pt x="1167" y="526"/>
                </a:lnTo>
                <a:lnTo>
                  <a:pt x="1167" y="1006"/>
                </a:lnTo>
                <a:lnTo>
                  <a:pt x="694" y="1006"/>
                </a:lnTo>
                <a:close/>
                <a:moveTo>
                  <a:pt x="0" y="1006"/>
                </a:moveTo>
                <a:lnTo>
                  <a:pt x="0" y="1006"/>
                </a:lnTo>
                <a:lnTo>
                  <a:pt x="0" y="562"/>
                </a:lnTo>
                <a:cubicBezTo>
                  <a:pt x="0" y="296"/>
                  <a:pt x="69" y="115"/>
                  <a:pt x="342" y="0"/>
                </a:cubicBezTo>
                <a:lnTo>
                  <a:pt x="448" y="191"/>
                </a:lnTo>
                <a:cubicBezTo>
                  <a:pt x="277" y="273"/>
                  <a:pt x="234" y="361"/>
                  <a:pt x="234" y="526"/>
                </a:cubicBezTo>
                <a:lnTo>
                  <a:pt x="471" y="526"/>
                </a:lnTo>
                <a:lnTo>
                  <a:pt x="471" y="1006"/>
                </a:lnTo>
                <a:lnTo>
                  <a:pt x="0" y="1006"/>
                </a:lnTo>
                <a:close/>
              </a:path>
            </a:pathLst>
          </a:custGeom>
          <a:solidFill>
            <a:schemeClr val="bg1"/>
          </a:solidFill>
          <a:ln w="0">
            <a:noFill/>
            <a:prstDash val="solid"/>
            <a:round/>
            <a:headEnd/>
            <a:tailEnd/>
          </a:ln>
        </p:spPr>
        <p:txBody>
          <a:bodyPr vert="horz" wrap="square" lIns="91428" tIns="45714" rIns="91428" bIns="45714" numCol="1" anchor="t" anchorCtr="0" compatLnSpc="1">
            <a:prstTxWarp prst="textNoShape">
              <a:avLst/>
            </a:prstTxWarp>
          </a:bodyPr>
          <a:lstStyle/>
          <a:p>
            <a:endParaRPr lang="en-US" sz="1800"/>
          </a:p>
        </p:txBody>
      </p:sp>
      <p:pic>
        <p:nvPicPr>
          <p:cNvPr id="7" name="Grafik 6">
            <a:extLst>
              <a:ext uri="{FF2B5EF4-FFF2-40B4-BE49-F238E27FC236}">
                <a16:creationId xmlns:a16="http://schemas.microsoft.com/office/drawing/2014/main" id="{7EF3FB72-5D7D-4F8E-B49A-A63A3C3D720E}"/>
              </a:ext>
            </a:extLst>
          </p:cNvPr>
          <p:cNvPicPr>
            <a:picLocks noChangeAspect="1"/>
          </p:cNvPicPr>
          <p:nvPr userDrawn="1"/>
        </p:nvPicPr>
        <p:blipFill>
          <a:blip r:embed="rId3"/>
          <a:stretch>
            <a:fillRect/>
          </a:stretch>
        </p:blipFill>
        <p:spPr>
          <a:xfrm>
            <a:off x="11329988" y="6487640"/>
            <a:ext cx="862012" cy="370360"/>
          </a:xfrm>
          <a:prstGeom prst="rect">
            <a:avLst/>
          </a:prstGeom>
        </p:spPr>
      </p:pic>
    </p:spTree>
    <p:extLst>
      <p:ext uri="{BB962C8B-B14F-4D97-AF65-F5344CB8AC3E}">
        <p14:creationId xmlns:p14="http://schemas.microsoft.com/office/powerpoint/2010/main" val="42567537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Quotation / Image R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586F9F-5BA4-A74E-AAFE-C4A4B340DE72}"/>
              </a:ext>
            </a:extLst>
          </p:cNvPr>
          <p:cNvSpPr/>
          <p:nvPr userDrawn="1"/>
        </p:nvSpPr>
        <p:spPr>
          <a:xfrm>
            <a:off x="-1" y="2"/>
            <a:ext cx="12192001" cy="6860633"/>
          </a:xfrm>
          <a:prstGeom prst="rect">
            <a:avLst/>
          </a:prstGeom>
          <a:gradFill flip="none" rotWithShape="1">
            <a:gsLst>
              <a:gs pos="72000">
                <a:srgbClr val="0F5F7E"/>
              </a:gs>
              <a:gs pos="24000">
                <a:schemeClr val="accent1"/>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Picture Placeholder 16">
            <a:extLst>
              <a:ext uri="{FF2B5EF4-FFF2-40B4-BE49-F238E27FC236}">
                <a16:creationId xmlns:a16="http://schemas.microsoft.com/office/drawing/2014/main" id="{BA524A99-4FA6-4820-961E-79896EC97AE5}"/>
              </a:ext>
            </a:extLst>
          </p:cNvPr>
          <p:cNvSpPr>
            <a:spLocks noGrp="1"/>
          </p:cNvSpPr>
          <p:nvPr>
            <p:ph type="pic" sz="quarter" idx="12" hasCustomPrompt="1"/>
          </p:nvPr>
        </p:nvSpPr>
        <p:spPr>
          <a:xfrm flipH="1">
            <a:off x="4730226" y="2"/>
            <a:ext cx="7461775" cy="6860633"/>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377" h="6860633">
                <a:moveTo>
                  <a:pt x="0" y="0"/>
                </a:moveTo>
                <a:lnTo>
                  <a:pt x="8291377" y="0"/>
                </a:lnTo>
                <a:lnTo>
                  <a:pt x="5336493" y="6860633"/>
                </a:lnTo>
                <a:lnTo>
                  <a:pt x="0" y="6858000"/>
                </a:lnTo>
                <a:lnTo>
                  <a:pt x="0" y="0"/>
                </a:lnTo>
                <a:close/>
              </a:path>
            </a:pathLst>
          </a:custGeom>
          <a:solidFill>
            <a:schemeClr val="bg1">
              <a:alpha val="8000"/>
            </a:schemeClr>
          </a:solidFill>
        </p:spPr>
        <p:txBody>
          <a:bodyPr anchor="ctr"/>
          <a:lstStyle>
            <a:lvl1pPr marL="0" marR="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defRPr>
            </a:lvl1pPr>
          </a:lstStyle>
          <a:p>
            <a:pPr marL="0" marR="0" lvl="0" indent="0" algn="ctr" defTabSz="914309"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10" name="Text Placeholder 6">
            <a:extLst>
              <a:ext uri="{FF2B5EF4-FFF2-40B4-BE49-F238E27FC236}">
                <a16:creationId xmlns:a16="http://schemas.microsoft.com/office/drawing/2014/main" id="{60486239-718B-45BB-8FEC-96658F65BCE2}"/>
              </a:ext>
            </a:extLst>
          </p:cNvPr>
          <p:cNvSpPr>
            <a:spLocks noGrp="1"/>
          </p:cNvSpPr>
          <p:nvPr>
            <p:ph type="body" sz="quarter" idx="11" hasCustomPrompt="1"/>
          </p:nvPr>
        </p:nvSpPr>
        <p:spPr>
          <a:xfrm>
            <a:off x="1187631" y="2862893"/>
            <a:ext cx="3947886" cy="2313463"/>
          </a:xfrm>
          <a:prstGeom prst="rect">
            <a:avLst/>
          </a:prstGeom>
        </p:spPr>
        <p:txBody>
          <a:bodyPr/>
          <a:lstStyle>
            <a:lvl1pPr marL="0" indent="0">
              <a:lnSpc>
                <a:spcPts val="2560"/>
              </a:lnSpc>
              <a:buNone/>
              <a:defRPr sz="1800" b="1" i="0">
                <a:solidFill>
                  <a:schemeClr val="bg1"/>
                </a:solidFill>
                <a:latin typeface="Arial" panose="020B0604020202020204" pitchFamily="34" charset="0"/>
                <a:cs typeface="Arial" panose="020B0604020202020204" pitchFamily="34" charset="0"/>
              </a:defRPr>
            </a:lvl1pPr>
            <a:lvl2pPr marL="457154" indent="0">
              <a:buNone/>
              <a:defRPr b="0" i="0">
                <a:solidFill>
                  <a:schemeClr val="tx1"/>
                </a:solidFill>
                <a:latin typeface="Arial" panose="020B0604020202020204" pitchFamily="34" charset="0"/>
                <a:cs typeface="Arial" panose="020B0604020202020204" pitchFamily="34" charset="0"/>
              </a:defRPr>
            </a:lvl2pPr>
            <a:lvl3pPr marL="914309" indent="0">
              <a:buNone/>
              <a:defRPr b="0" i="0">
                <a:solidFill>
                  <a:schemeClr val="tx1"/>
                </a:solidFill>
                <a:latin typeface="Arial" panose="020B0604020202020204" pitchFamily="34" charset="0"/>
                <a:cs typeface="Arial" panose="020B0604020202020204" pitchFamily="34" charset="0"/>
              </a:defRPr>
            </a:lvl3pPr>
            <a:lvl4pPr marL="1371463" indent="0">
              <a:buNone/>
              <a:defRPr b="0" i="0">
                <a:solidFill>
                  <a:schemeClr val="tx1"/>
                </a:solidFill>
                <a:latin typeface="Arial" panose="020B0604020202020204" pitchFamily="34" charset="0"/>
                <a:cs typeface="Arial" panose="020B0604020202020204" pitchFamily="34" charset="0"/>
              </a:defRPr>
            </a:lvl4pPr>
            <a:lvl5pPr marL="1828617" indent="0">
              <a:buNone/>
              <a:defRPr b="0" i="0">
                <a:solidFill>
                  <a:schemeClr val="tx1"/>
                </a:solidFill>
                <a:latin typeface="Arial" panose="020B0604020202020204" pitchFamily="34" charset="0"/>
                <a:cs typeface="Arial" panose="020B0604020202020204" pitchFamily="34" charset="0"/>
              </a:defRPr>
            </a:lvl5pPr>
          </a:lstStyle>
          <a:p>
            <a:pPr lvl="0"/>
            <a:r>
              <a:rPr lang="en-US"/>
              <a:t>Click to add quote</a:t>
            </a:r>
          </a:p>
        </p:txBody>
      </p:sp>
      <p:sp>
        <p:nvSpPr>
          <p:cNvPr id="11" name="Freeform 6">
            <a:extLst>
              <a:ext uri="{FF2B5EF4-FFF2-40B4-BE49-F238E27FC236}">
                <a16:creationId xmlns:a16="http://schemas.microsoft.com/office/drawing/2014/main" id="{714578F8-3070-4D38-9653-6B7AD2BDD031}"/>
              </a:ext>
            </a:extLst>
          </p:cNvPr>
          <p:cNvSpPr>
            <a:spLocks noEditPoints="1"/>
          </p:cNvSpPr>
          <p:nvPr userDrawn="1"/>
        </p:nvSpPr>
        <p:spPr bwMode="auto">
          <a:xfrm>
            <a:off x="599093" y="2806367"/>
            <a:ext cx="415798" cy="344809"/>
          </a:xfrm>
          <a:custGeom>
            <a:avLst/>
            <a:gdLst>
              <a:gd name="T0" fmla="*/ 694 w 1167"/>
              <a:gd name="T1" fmla="*/ 1006 h 1006"/>
              <a:gd name="T2" fmla="*/ 694 w 1167"/>
              <a:gd name="T3" fmla="*/ 1006 h 1006"/>
              <a:gd name="T4" fmla="*/ 694 w 1167"/>
              <a:gd name="T5" fmla="*/ 562 h 1006"/>
              <a:gd name="T6" fmla="*/ 1043 w 1167"/>
              <a:gd name="T7" fmla="*/ 0 h 1006"/>
              <a:gd name="T8" fmla="*/ 1148 w 1167"/>
              <a:gd name="T9" fmla="*/ 191 h 1006"/>
              <a:gd name="T10" fmla="*/ 934 w 1167"/>
              <a:gd name="T11" fmla="*/ 526 h 1006"/>
              <a:gd name="T12" fmla="*/ 1167 w 1167"/>
              <a:gd name="T13" fmla="*/ 526 h 1006"/>
              <a:gd name="T14" fmla="*/ 1167 w 1167"/>
              <a:gd name="T15" fmla="*/ 1006 h 1006"/>
              <a:gd name="T16" fmla="*/ 694 w 1167"/>
              <a:gd name="T17" fmla="*/ 1006 h 1006"/>
              <a:gd name="T18" fmla="*/ 0 w 1167"/>
              <a:gd name="T19" fmla="*/ 1006 h 1006"/>
              <a:gd name="T20" fmla="*/ 0 w 1167"/>
              <a:gd name="T21" fmla="*/ 1006 h 1006"/>
              <a:gd name="T22" fmla="*/ 0 w 1167"/>
              <a:gd name="T23" fmla="*/ 562 h 1006"/>
              <a:gd name="T24" fmla="*/ 342 w 1167"/>
              <a:gd name="T25" fmla="*/ 0 h 1006"/>
              <a:gd name="T26" fmla="*/ 448 w 1167"/>
              <a:gd name="T27" fmla="*/ 191 h 1006"/>
              <a:gd name="T28" fmla="*/ 234 w 1167"/>
              <a:gd name="T29" fmla="*/ 526 h 1006"/>
              <a:gd name="T30" fmla="*/ 471 w 1167"/>
              <a:gd name="T31" fmla="*/ 526 h 1006"/>
              <a:gd name="T32" fmla="*/ 471 w 1167"/>
              <a:gd name="T33" fmla="*/ 1006 h 1006"/>
              <a:gd name="T34" fmla="*/ 0 w 1167"/>
              <a:gd name="T3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7" h="1006">
                <a:moveTo>
                  <a:pt x="694" y="1006"/>
                </a:moveTo>
                <a:lnTo>
                  <a:pt x="694" y="1006"/>
                </a:lnTo>
                <a:lnTo>
                  <a:pt x="694" y="562"/>
                </a:lnTo>
                <a:cubicBezTo>
                  <a:pt x="694" y="296"/>
                  <a:pt x="770" y="115"/>
                  <a:pt x="1043" y="0"/>
                </a:cubicBezTo>
                <a:lnTo>
                  <a:pt x="1148" y="191"/>
                </a:lnTo>
                <a:cubicBezTo>
                  <a:pt x="977" y="273"/>
                  <a:pt x="934" y="361"/>
                  <a:pt x="934" y="526"/>
                </a:cubicBezTo>
                <a:lnTo>
                  <a:pt x="1167" y="526"/>
                </a:lnTo>
                <a:lnTo>
                  <a:pt x="1167" y="1006"/>
                </a:lnTo>
                <a:lnTo>
                  <a:pt x="694" y="1006"/>
                </a:lnTo>
                <a:close/>
                <a:moveTo>
                  <a:pt x="0" y="1006"/>
                </a:moveTo>
                <a:lnTo>
                  <a:pt x="0" y="1006"/>
                </a:lnTo>
                <a:lnTo>
                  <a:pt x="0" y="562"/>
                </a:lnTo>
                <a:cubicBezTo>
                  <a:pt x="0" y="296"/>
                  <a:pt x="69" y="115"/>
                  <a:pt x="342" y="0"/>
                </a:cubicBezTo>
                <a:lnTo>
                  <a:pt x="448" y="191"/>
                </a:lnTo>
                <a:cubicBezTo>
                  <a:pt x="277" y="273"/>
                  <a:pt x="234" y="361"/>
                  <a:pt x="234" y="526"/>
                </a:cubicBezTo>
                <a:lnTo>
                  <a:pt x="471" y="526"/>
                </a:lnTo>
                <a:lnTo>
                  <a:pt x="471" y="1006"/>
                </a:lnTo>
                <a:lnTo>
                  <a:pt x="0" y="1006"/>
                </a:lnTo>
                <a:close/>
              </a:path>
            </a:pathLst>
          </a:custGeom>
          <a:solidFill>
            <a:schemeClr val="bg1"/>
          </a:solidFill>
          <a:ln w="0">
            <a:noFill/>
            <a:prstDash val="solid"/>
            <a:round/>
            <a:headEnd/>
            <a:tailEnd/>
          </a:ln>
        </p:spPr>
        <p:txBody>
          <a:bodyPr vert="horz" wrap="square" lIns="91428" tIns="45714" rIns="91428" bIns="45714" numCol="1" anchor="t" anchorCtr="0" compatLnSpc="1">
            <a:prstTxWarp prst="textNoShape">
              <a:avLst/>
            </a:prstTxWarp>
          </a:bodyPr>
          <a:lstStyle/>
          <a:p>
            <a:endParaRPr lang="en-US" sz="1800"/>
          </a:p>
        </p:txBody>
      </p:sp>
    </p:spTree>
    <p:extLst>
      <p:ext uri="{BB962C8B-B14F-4D97-AF65-F5344CB8AC3E}">
        <p14:creationId xmlns:p14="http://schemas.microsoft.com/office/powerpoint/2010/main" val="409751000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A72ACBB-FFB3-4FB4-82D9-A6B5CFC8C92F}"/>
              </a:ext>
            </a:extLst>
          </p:cNvPr>
          <p:cNvSpPr>
            <a:spLocks noGrp="1"/>
          </p:cNvSpPr>
          <p:nvPr>
            <p:ph type="body" sz="quarter" idx="16" hasCustomPrompt="1"/>
          </p:nvPr>
        </p:nvSpPr>
        <p:spPr>
          <a:xfrm>
            <a:off x="2621281" y="2743996"/>
            <a:ext cx="6949440" cy="1370013"/>
          </a:xfrm>
          <a:prstGeom prst="rect">
            <a:avLst/>
          </a:prstGeom>
        </p:spPr>
        <p:txBody>
          <a:bodyPr anchor="ctr" anchorCtr="0"/>
          <a:lstStyle>
            <a:lvl1pPr marL="0" indent="0" algn="ctr">
              <a:spcBef>
                <a:spcPts val="0"/>
              </a:spcBef>
              <a:buNone/>
              <a:defRPr sz="4800" b="1">
                <a:solidFill>
                  <a:schemeClr val="bg1"/>
                </a:solidFill>
              </a:defRPr>
            </a:lvl1pPr>
          </a:lstStyle>
          <a:p>
            <a:pPr lvl="0"/>
            <a:r>
              <a:rPr lang="en-US"/>
              <a:t>Click to add quote</a:t>
            </a:r>
          </a:p>
        </p:txBody>
      </p:sp>
      <p:grpSp>
        <p:nvGrpSpPr>
          <p:cNvPr id="2" name="Group 1">
            <a:extLst>
              <a:ext uri="{FF2B5EF4-FFF2-40B4-BE49-F238E27FC236}">
                <a16:creationId xmlns:a16="http://schemas.microsoft.com/office/drawing/2014/main" id="{753A668F-E042-4245-BFFC-99711CD3DE06}"/>
              </a:ext>
            </a:extLst>
          </p:cNvPr>
          <p:cNvGrpSpPr/>
          <p:nvPr userDrawn="1"/>
        </p:nvGrpSpPr>
        <p:grpSpPr>
          <a:xfrm flipV="1">
            <a:off x="7410472" y="0"/>
            <a:ext cx="4781528" cy="6852478"/>
            <a:chOff x="7410472" y="0"/>
            <a:chExt cx="4781528" cy="6852478"/>
          </a:xfrm>
        </p:grpSpPr>
        <p:sp>
          <p:nvSpPr>
            <p:cNvPr id="41" name="Freeform 40">
              <a:extLst>
                <a:ext uri="{FF2B5EF4-FFF2-40B4-BE49-F238E27FC236}">
                  <a16:creationId xmlns:a16="http://schemas.microsoft.com/office/drawing/2014/main" id="{B7CE82E8-D52F-D643-B039-2EAF4FA0EE45}"/>
                </a:ext>
              </a:extLst>
            </p:cNvPr>
            <p:cNvSpPr/>
            <p:nvPr userDrawn="1"/>
          </p:nvSpPr>
          <p:spPr>
            <a:xfrm flipH="1">
              <a:off x="7931237" y="0"/>
              <a:ext cx="4260763" cy="6852478"/>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52478">
                  <a:moveTo>
                    <a:pt x="0" y="1988378"/>
                  </a:moveTo>
                  <a:lnTo>
                    <a:pt x="2832100" y="7178"/>
                  </a:lnTo>
                  <a:lnTo>
                    <a:pt x="3180891" y="0"/>
                  </a:lnTo>
                  <a:lnTo>
                    <a:pt x="368300" y="6852478"/>
                  </a:lnTo>
                  <a:lnTo>
                    <a:pt x="0" y="6852478"/>
                  </a:lnTo>
                  <a:lnTo>
                    <a:pt x="0" y="1988378"/>
                  </a:lnTo>
                  <a:close/>
                </a:path>
              </a:pathLst>
            </a:custGeom>
            <a:gradFill>
              <a:gsLst>
                <a:gs pos="48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2" name="Freeform 41">
              <a:extLst>
                <a:ext uri="{FF2B5EF4-FFF2-40B4-BE49-F238E27FC236}">
                  <a16:creationId xmlns:a16="http://schemas.microsoft.com/office/drawing/2014/main" id="{D6241D4A-5D1C-824E-BC70-549704559605}"/>
                </a:ext>
              </a:extLst>
            </p:cNvPr>
            <p:cNvSpPr/>
            <p:nvPr userDrawn="1"/>
          </p:nvSpPr>
          <p:spPr>
            <a:xfrm flipH="1">
              <a:off x="7410472" y="13528"/>
              <a:ext cx="4260763" cy="6825421"/>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852478"/>
                <a:gd name="connsiteX1" fmla="*/ 1960294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971748"/>
                <a:gd name="connsiteX1" fmla="*/ 1960294 w 3180891"/>
                <a:gd name="connsiteY1" fmla="*/ 7178 h 6971748"/>
                <a:gd name="connsiteX2" fmla="*/ 3180891 w 3180891"/>
                <a:gd name="connsiteY2" fmla="*/ 0 h 6971748"/>
                <a:gd name="connsiteX3" fmla="*/ 1257779 w 3180891"/>
                <a:gd name="connsiteY3" fmla="*/ 6971748 h 6971748"/>
                <a:gd name="connsiteX4" fmla="*/ 0 w 3180891"/>
                <a:gd name="connsiteY4" fmla="*/ 6852478 h 6971748"/>
                <a:gd name="connsiteX5" fmla="*/ 0 w 3180891"/>
                <a:gd name="connsiteY5" fmla="*/ 1988378 h 6971748"/>
                <a:gd name="connsiteX0" fmla="*/ 0 w 4294212"/>
                <a:gd name="connsiteY0" fmla="*/ 4065656 h 6971748"/>
                <a:gd name="connsiteX1" fmla="*/ 3073615 w 4294212"/>
                <a:gd name="connsiteY1" fmla="*/ 7178 h 6971748"/>
                <a:gd name="connsiteX2" fmla="*/ 4294212 w 4294212"/>
                <a:gd name="connsiteY2" fmla="*/ 0 h 6971748"/>
                <a:gd name="connsiteX3" fmla="*/ 2371100 w 4294212"/>
                <a:gd name="connsiteY3" fmla="*/ 6971748 h 6971748"/>
                <a:gd name="connsiteX4" fmla="*/ 1113321 w 4294212"/>
                <a:gd name="connsiteY4" fmla="*/ 6852478 h 6971748"/>
                <a:gd name="connsiteX5" fmla="*/ 0 w 4294212"/>
                <a:gd name="connsiteY5" fmla="*/ 4065656 h 6971748"/>
                <a:gd name="connsiteX0" fmla="*/ 11781 w 4305993"/>
                <a:gd name="connsiteY0" fmla="*/ 4065656 h 6971748"/>
                <a:gd name="connsiteX1" fmla="*/ 3085396 w 4305993"/>
                <a:gd name="connsiteY1" fmla="*/ 7178 h 6971748"/>
                <a:gd name="connsiteX2" fmla="*/ 4305993 w 4305993"/>
                <a:gd name="connsiteY2" fmla="*/ 0 h 6971748"/>
                <a:gd name="connsiteX3" fmla="*/ 2382881 w 4305993"/>
                <a:gd name="connsiteY3" fmla="*/ 6971748 h 6971748"/>
                <a:gd name="connsiteX4" fmla="*/ 0 w 4305993"/>
                <a:gd name="connsiteY4" fmla="*/ 6822660 h 6971748"/>
                <a:gd name="connsiteX5" fmla="*/ 11781 w 4305993"/>
                <a:gd name="connsiteY5" fmla="*/ 4065656 h 6971748"/>
                <a:gd name="connsiteX0" fmla="*/ 11781 w 4305993"/>
                <a:gd name="connsiteY0" fmla="*/ 4065656 h 6822660"/>
                <a:gd name="connsiteX1" fmla="*/ 3085396 w 4305993"/>
                <a:gd name="connsiteY1" fmla="*/ 7178 h 6822660"/>
                <a:gd name="connsiteX2" fmla="*/ 4305993 w 4305993"/>
                <a:gd name="connsiteY2" fmla="*/ 0 h 6822660"/>
                <a:gd name="connsiteX3" fmla="*/ 2406444 w 4305993"/>
                <a:gd name="connsiteY3" fmla="*/ 6812721 h 6822660"/>
                <a:gd name="connsiteX4" fmla="*/ 0 w 4305993"/>
                <a:gd name="connsiteY4" fmla="*/ 6822660 h 6822660"/>
                <a:gd name="connsiteX5" fmla="*/ 11781 w 4305993"/>
                <a:gd name="connsiteY5" fmla="*/ 4065656 h 6822660"/>
                <a:gd name="connsiteX0" fmla="*/ 11781 w 3581451"/>
                <a:gd name="connsiteY0" fmla="*/ 4058478 h 6815482"/>
                <a:gd name="connsiteX1" fmla="*/ 3085396 w 3581451"/>
                <a:gd name="connsiteY1" fmla="*/ 0 h 6815482"/>
                <a:gd name="connsiteX2" fmla="*/ 3581451 w 3581451"/>
                <a:gd name="connsiteY2" fmla="*/ 2761 h 6815482"/>
                <a:gd name="connsiteX3" fmla="*/ 2406444 w 3581451"/>
                <a:gd name="connsiteY3" fmla="*/ 6805543 h 6815482"/>
                <a:gd name="connsiteX4" fmla="*/ 0 w 3581451"/>
                <a:gd name="connsiteY4" fmla="*/ 6815482 h 6815482"/>
                <a:gd name="connsiteX5" fmla="*/ 11781 w 3581451"/>
                <a:gd name="connsiteY5" fmla="*/ 4058478 h 6815482"/>
                <a:gd name="connsiteX0" fmla="*/ 11781 w 3581451"/>
                <a:gd name="connsiteY0" fmla="*/ 4055717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11781 w 3581451"/>
                <a:gd name="connsiteY5" fmla="*/ 4055717 h 6812721"/>
                <a:gd name="connsiteX0" fmla="*/ 612621 w 3581451"/>
                <a:gd name="connsiteY0" fmla="*/ 6282082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612621 w 3581451"/>
                <a:gd name="connsiteY5" fmla="*/ 6282082 h 6812721"/>
                <a:gd name="connsiteX0" fmla="*/ 0 w 2968830"/>
                <a:gd name="connsiteY0" fmla="*/ 6282082 h 6822660"/>
                <a:gd name="connsiteX1" fmla="*/ 2555243 w 2968830"/>
                <a:gd name="connsiteY1" fmla="*/ 17117 h 6822660"/>
                <a:gd name="connsiteX2" fmla="*/ 2968830 w 2968830"/>
                <a:gd name="connsiteY2" fmla="*/ 0 h 6822660"/>
                <a:gd name="connsiteX3" fmla="*/ 1793823 w 2968830"/>
                <a:gd name="connsiteY3" fmla="*/ 6802782 h 6822660"/>
                <a:gd name="connsiteX4" fmla="*/ 365216 w 2968830"/>
                <a:gd name="connsiteY4" fmla="*/ 6822660 h 6822660"/>
                <a:gd name="connsiteX5" fmla="*/ 0 w 2968830"/>
                <a:gd name="connsiteY5" fmla="*/ 6282082 h 6822660"/>
                <a:gd name="connsiteX0" fmla="*/ 0 w 3180891"/>
                <a:gd name="connsiteY0" fmla="*/ 6798916 h 6822660"/>
                <a:gd name="connsiteX1" fmla="*/ 2767304 w 3180891"/>
                <a:gd name="connsiteY1" fmla="*/ 17117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61414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 name="connsiteX0" fmla="*/ 0 w 3180891"/>
                <a:gd name="connsiteY0" fmla="*/ 6798916 h 6822660"/>
                <a:gd name="connsiteX1" fmla="*/ 2843883 w 3180891"/>
                <a:gd name="connsiteY1" fmla="*/ 7178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84977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25421">
                  <a:moveTo>
                    <a:pt x="0" y="6801677"/>
                  </a:moveTo>
                  <a:lnTo>
                    <a:pt x="2784977" y="0"/>
                  </a:lnTo>
                  <a:lnTo>
                    <a:pt x="3180891" y="2761"/>
                  </a:lnTo>
                  <a:lnTo>
                    <a:pt x="2005884" y="6805543"/>
                  </a:lnTo>
                  <a:lnTo>
                    <a:pt x="577277" y="6825421"/>
                  </a:lnTo>
                  <a:lnTo>
                    <a:pt x="0" y="6801677"/>
                  </a:lnTo>
                  <a:close/>
                </a:path>
              </a:pathLst>
            </a:custGeom>
            <a:gradFill>
              <a:gsLst>
                <a:gs pos="83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5" name="Freeform: Shape 14">
            <a:extLst>
              <a:ext uri="{FF2B5EF4-FFF2-40B4-BE49-F238E27FC236}">
                <a16:creationId xmlns:a16="http://schemas.microsoft.com/office/drawing/2014/main" id="{929C891D-7608-4401-8BFA-7BB4BBDF004F}"/>
              </a:ext>
            </a:extLst>
          </p:cNvPr>
          <p:cNvSpPr/>
          <p:nvPr userDrawn="1"/>
        </p:nvSpPr>
        <p:spPr>
          <a:xfrm>
            <a:off x="0" y="-62994"/>
            <a:ext cx="3596874" cy="6542259"/>
          </a:xfrm>
          <a:custGeom>
            <a:avLst/>
            <a:gdLst>
              <a:gd name="connsiteX0" fmla="*/ 3596874 w 3596874"/>
              <a:gd name="connsiteY0" fmla="*/ 0 h 6542259"/>
              <a:gd name="connsiteX1" fmla="*/ 0 w 3596874"/>
              <a:gd name="connsiteY1" fmla="*/ 6542259 h 6542259"/>
              <a:gd name="connsiteX2" fmla="*/ 0 w 3596874"/>
              <a:gd name="connsiteY2" fmla="*/ 1641660 h 6542259"/>
              <a:gd name="connsiteX3" fmla="*/ 3129673 w 3596874"/>
              <a:gd name="connsiteY3" fmla="*/ 7178 h 6542259"/>
            </a:gdLst>
            <a:ahLst/>
            <a:cxnLst>
              <a:cxn ang="0">
                <a:pos x="connsiteX0" y="connsiteY0"/>
              </a:cxn>
              <a:cxn ang="0">
                <a:pos x="connsiteX1" y="connsiteY1"/>
              </a:cxn>
              <a:cxn ang="0">
                <a:pos x="connsiteX2" y="connsiteY2"/>
              </a:cxn>
              <a:cxn ang="0">
                <a:pos x="connsiteX3" y="connsiteY3"/>
              </a:cxn>
            </a:cxnLst>
            <a:rect l="l" t="t" r="r" b="b"/>
            <a:pathLst>
              <a:path w="3596874" h="6542259">
                <a:moveTo>
                  <a:pt x="3596874" y="0"/>
                </a:moveTo>
                <a:lnTo>
                  <a:pt x="0" y="6542259"/>
                </a:lnTo>
                <a:lnTo>
                  <a:pt x="0" y="1641660"/>
                </a:lnTo>
                <a:lnTo>
                  <a:pt x="3129673" y="7178"/>
                </a:lnTo>
                <a:close/>
              </a:path>
            </a:pathLst>
          </a:custGeom>
          <a:gradFill>
            <a:gsLst>
              <a:gs pos="48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7" name="Freeform 36">
            <a:extLst>
              <a:ext uri="{FF2B5EF4-FFF2-40B4-BE49-F238E27FC236}">
                <a16:creationId xmlns:a16="http://schemas.microsoft.com/office/drawing/2014/main" id="{97256B38-8013-6144-9D23-B533B43CDBCB}"/>
              </a:ext>
            </a:extLst>
          </p:cNvPr>
          <p:cNvSpPr/>
          <p:nvPr userDrawn="1"/>
        </p:nvSpPr>
        <p:spPr>
          <a:xfrm>
            <a:off x="-143124" y="-55817"/>
            <a:ext cx="4260763" cy="6825421"/>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852478"/>
              <a:gd name="connsiteX1" fmla="*/ 1960294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971748"/>
              <a:gd name="connsiteX1" fmla="*/ 1960294 w 3180891"/>
              <a:gd name="connsiteY1" fmla="*/ 7178 h 6971748"/>
              <a:gd name="connsiteX2" fmla="*/ 3180891 w 3180891"/>
              <a:gd name="connsiteY2" fmla="*/ 0 h 6971748"/>
              <a:gd name="connsiteX3" fmla="*/ 1257779 w 3180891"/>
              <a:gd name="connsiteY3" fmla="*/ 6971748 h 6971748"/>
              <a:gd name="connsiteX4" fmla="*/ 0 w 3180891"/>
              <a:gd name="connsiteY4" fmla="*/ 6852478 h 6971748"/>
              <a:gd name="connsiteX5" fmla="*/ 0 w 3180891"/>
              <a:gd name="connsiteY5" fmla="*/ 1988378 h 6971748"/>
              <a:gd name="connsiteX0" fmla="*/ 0 w 4294212"/>
              <a:gd name="connsiteY0" fmla="*/ 4065656 h 6971748"/>
              <a:gd name="connsiteX1" fmla="*/ 3073615 w 4294212"/>
              <a:gd name="connsiteY1" fmla="*/ 7178 h 6971748"/>
              <a:gd name="connsiteX2" fmla="*/ 4294212 w 4294212"/>
              <a:gd name="connsiteY2" fmla="*/ 0 h 6971748"/>
              <a:gd name="connsiteX3" fmla="*/ 2371100 w 4294212"/>
              <a:gd name="connsiteY3" fmla="*/ 6971748 h 6971748"/>
              <a:gd name="connsiteX4" fmla="*/ 1113321 w 4294212"/>
              <a:gd name="connsiteY4" fmla="*/ 6852478 h 6971748"/>
              <a:gd name="connsiteX5" fmla="*/ 0 w 4294212"/>
              <a:gd name="connsiteY5" fmla="*/ 4065656 h 6971748"/>
              <a:gd name="connsiteX0" fmla="*/ 11781 w 4305993"/>
              <a:gd name="connsiteY0" fmla="*/ 4065656 h 6971748"/>
              <a:gd name="connsiteX1" fmla="*/ 3085396 w 4305993"/>
              <a:gd name="connsiteY1" fmla="*/ 7178 h 6971748"/>
              <a:gd name="connsiteX2" fmla="*/ 4305993 w 4305993"/>
              <a:gd name="connsiteY2" fmla="*/ 0 h 6971748"/>
              <a:gd name="connsiteX3" fmla="*/ 2382881 w 4305993"/>
              <a:gd name="connsiteY3" fmla="*/ 6971748 h 6971748"/>
              <a:gd name="connsiteX4" fmla="*/ 0 w 4305993"/>
              <a:gd name="connsiteY4" fmla="*/ 6822660 h 6971748"/>
              <a:gd name="connsiteX5" fmla="*/ 11781 w 4305993"/>
              <a:gd name="connsiteY5" fmla="*/ 4065656 h 6971748"/>
              <a:gd name="connsiteX0" fmla="*/ 11781 w 4305993"/>
              <a:gd name="connsiteY0" fmla="*/ 4065656 h 6822660"/>
              <a:gd name="connsiteX1" fmla="*/ 3085396 w 4305993"/>
              <a:gd name="connsiteY1" fmla="*/ 7178 h 6822660"/>
              <a:gd name="connsiteX2" fmla="*/ 4305993 w 4305993"/>
              <a:gd name="connsiteY2" fmla="*/ 0 h 6822660"/>
              <a:gd name="connsiteX3" fmla="*/ 2406444 w 4305993"/>
              <a:gd name="connsiteY3" fmla="*/ 6812721 h 6822660"/>
              <a:gd name="connsiteX4" fmla="*/ 0 w 4305993"/>
              <a:gd name="connsiteY4" fmla="*/ 6822660 h 6822660"/>
              <a:gd name="connsiteX5" fmla="*/ 11781 w 4305993"/>
              <a:gd name="connsiteY5" fmla="*/ 4065656 h 6822660"/>
              <a:gd name="connsiteX0" fmla="*/ 11781 w 3581451"/>
              <a:gd name="connsiteY0" fmla="*/ 4058478 h 6815482"/>
              <a:gd name="connsiteX1" fmla="*/ 3085396 w 3581451"/>
              <a:gd name="connsiteY1" fmla="*/ 0 h 6815482"/>
              <a:gd name="connsiteX2" fmla="*/ 3581451 w 3581451"/>
              <a:gd name="connsiteY2" fmla="*/ 2761 h 6815482"/>
              <a:gd name="connsiteX3" fmla="*/ 2406444 w 3581451"/>
              <a:gd name="connsiteY3" fmla="*/ 6805543 h 6815482"/>
              <a:gd name="connsiteX4" fmla="*/ 0 w 3581451"/>
              <a:gd name="connsiteY4" fmla="*/ 6815482 h 6815482"/>
              <a:gd name="connsiteX5" fmla="*/ 11781 w 3581451"/>
              <a:gd name="connsiteY5" fmla="*/ 4058478 h 6815482"/>
              <a:gd name="connsiteX0" fmla="*/ 11781 w 3581451"/>
              <a:gd name="connsiteY0" fmla="*/ 4055717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11781 w 3581451"/>
              <a:gd name="connsiteY5" fmla="*/ 4055717 h 6812721"/>
              <a:gd name="connsiteX0" fmla="*/ 612621 w 3581451"/>
              <a:gd name="connsiteY0" fmla="*/ 6282082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612621 w 3581451"/>
              <a:gd name="connsiteY5" fmla="*/ 6282082 h 6812721"/>
              <a:gd name="connsiteX0" fmla="*/ 0 w 2968830"/>
              <a:gd name="connsiteY0" fmla="*/ 6282082 h 6822660"/>
              <a:gd name="connsiteX1" fmla="*/ 2555243 w 2968830"/>
              <a:gd name="connsiteY1" fmla="*/ 17117 h 6822660"/>
              <a:gd name="connsiteX2" fmla="*/ 2968830 w 2968830"/>
              <a:gd name="connsiteY2" fmla="*/ 0 h 6822660"/>
              <a:gd name="connsiteX3" fmla="*/ 1793823 w 2968830"/>
              <a:gd name="connsiteY3" fmla="*/ 6802782 h 6822660"/>
              <a:gd name="connsiteX4" fmla="*/ 365216 w 2968830"/>
              <a:gd name="connsiteY4" fmla="*/ 6822660 h 6822660"/>
              <a:gd name="connsiteX5" fmla="*/ 0 w 2968830"/>
              <a:gd name="connsiteY5" fmla="*/ 6282082 h 6822660"/>
              <a:gd name="connsiteX0" fmla="*/ 0 w 3180891"/>
              <a:gd name="connsiteY0" fmla="*/ 6798916 h 6822660"/>
              <a:gd name="connsiteX1" fmla="*/ 2767304 w 3180891"/>
              <a:gd name="connsiteY1" fmla="*/ 17117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61414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 name="connsiteX0" fmla="*/ 0 w 3180891"/>
              <a:gd name="connsiteY0" fmla="*/ 6798916 h 6822660"/>
              <a:gd name="connsiteX1" fmla="*/ 2843883 w 3180891"/>
              <a:gd name="connsiteY1" fmla="*/ 7178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84977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25421">
                <a:moveTo>
                  <a:pt x="0" y="6801677"/>
                </a:moveTo>
                <a:lnTo>
                  <a:pt x="2784977" y="0"/>
                </a:lnTo>
                <a:lnTo>
                  <a:pt x="3180891" y="2761"/>
                </a:lnTo>
                <a:lnTo>
                  <a:pt x="2005884" y="6805543"/>
                </a:lnTo>
                <a:lnTo>
                  <a:pt x="577277" y="6825421"/>
                </a:lnTo>
                <a:lnTo>
                  <a:pt x="0" y="6801677"/>
                </a:lnTo>
                <a:close/>
              </a:path>
            </a:pathLst>
          </a:custGeom>
          <a:gradFill>
            <a:gsLst>
              <a:gs pos="83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3790"/>
            <a:ext cx="1130807" cy="348629"/>
          </a:xfrm>
          <a:prstGeom prst="rect">
            <a:avLst/>
          </a:prstGeom>
        </p:spPr>
      </p:pic>
      <p:cxnSp>
        <p:nvCxnSpPr>
          <p:cNvPr id="13" name="Straight Connector 12">
            <a:extLst>
              <a:ext uri="{FF2B5EF4-FFF2-40B4-BE49-F238E27FC236}">
                <a16:creationId xmlns:a16="http://schemas.microsoft.com/office/drawing/2014/main" id="{E797757B-12CF-FA42-8ADD-C957B746CC95}"/>
              </a:ext>
            </a:extLst>
          </p:cNvPr>
          <p:cNvCxnSpPr>
            <a:cxnSpLocks/>
          </p:cNvCxnSpPr>
          <p:nvPr userDrawn="1"/>
        </p:nvCxnSpPr>
        <p:spPr>
          <a:xfrm flipV="1">
            <a:off x="8913702" y="-1788"/>
            <a:ext cx="2227575" cy="6854266"/>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3F39B5-8FEE-0441-9169-8FDDBF0938C3}"/>
              </a:ext>
            </a:extLst>
          </p:cNvPr>
          <p:cNvCxnSpPr>
            <a:cxnSpLocks/>
          </p:cNvCxnSpPr>
          <p:nvPr userDrawn="1"/>
        </p:nvCxnSpPr>
        <p:spPr>
          <a:xfrm flipH="1" flipV="1">
            <a:off x="11790500" y="-1788"/>
            <a:ext cx="401500" cy="4262892"/>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785D38A-0244-584C-AF1C-3FE9408D9695}"/>
              </a:ext>
            </a:extLst>
          </p:cNvPr>
          <p:cNvCxnSpPr>
            <a:cxnSpLocks/>
          </p:cNvCxnSpPr>
          <p:nvPr userDrawn="1"/>
        </p:nvCxnSpPr>
        <p:spPr>
          <a:xfrm flipV="1">
            <a:off x="76399" y="-57385"/>
            <a:ext cx="3749237" cy="6963258"/>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A2780DD-FC5C-8B45-A130-A1FB45AD91D3}"/>
              </a:ext>
            </a:extLst>
          </p:cNvPr>
          <p:cNvCxnSpPr>
            <a:cxnSpLocks/>
          </p:cNvCxnSpPr>
          <p:nvPr userDrawn="1"/>
        </p:nvCxnSpPr>
        <p:spPr>
          <a:xfrm flipV="1">
            <a:off x="0" y="-1788"/>
            <a:ext cx="982292" cy="5159004"/>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856203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67698CC8-7A15-4CAB-8F24-67DA7E3B635E}"/>
              </a:ext>
            </a:extLst>
          </p:cNvPr>
          <p:cNvSpPr/>
          <p:nvPr userDrawn="1"/>
        </p:nvSpPr>
        <p:spPr>
          <a:xfrm flipH="1">
            <a:off x="8449809" y="2"/>
            <a:ext cx="3742193" cy="6525829"/>
          </a:xfrm>
          <a:custGeom>
            <a:avLst/>
            <a:gdLst>
              <a:gd name="connsiteX0" fmla="*/ 3742193 w 3742193"/>
              <a:gd name="connsiteY0" fmla="*/ 0 h 6525829"/>
              <a:gd name="connsiteX1" fmla="*/ 0 w 3742193"/>
              <a:gd name="connsiteY1" fmla="*/ 6049 h 6525829"/>
              <a:gd name="connsiteX2" fmla="*/ 0 w 3742193"/>
              <a:gd name="connsiteY2" fmla="*/ 6525829 h 6525829"/>
            </a:gdLst>
            <a:ahLst/>
            <a:cxnLst>
              <a:cxn ang="0">
                <a:pos x="connsiteX0" y="connsiteY0"/>
              </a:cxn>
              <a:cxn ang="0">
                <a:pos x="connsiteX1" y="connsiteY1"/>
              </a:cxn>
              <a:cxn ang="0">
                <a:pos x="connsiteX2" y="connsiteY2"/>
              </a:cxn>
            </a:cxnLst>
            <a:rect l="l" t="t" r="r" b="b"/>
            <a:pathLst>
              <a:path w="3742193" h="6525829">
                <a:moveTo>
                  <a:pt x="3742193" y="0"/>
                </a:moveTo>
                <a:lnTo>
                  <a:pt x="0" y="6049"/>
                </a:lnTo>
                <a:lnTo>
                  <a:pt x="0" y="6525829"/>
                </a:lnTo>
                <a:close/>
              </a:path>
            </a:pathLst>
          </a:custGeom>
          <a:gradFill>
            <a:gsLst>
              <a:gs pos="74000">
                <a:schemeClr val="accent4">
                  <a:alpha val="73000"/>
                </a:schemeClr>
              </a:gs>
              <a:gs pos="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7" name="Freeform: Shape 36">
            <a:extLst>
              <a:ext uri="{FF2B5EF4-FFF2-40B4-BE49-F238E27FC236}">
                <a16:creationId xmlns:a16="http://schemas.microsoft.com/office/drawing/2014/main" id="{F34B05B2-3782-4678-A34B-8B56BF61B59F}"/>
              </a:ext>
            </a:extLst>
          </p:cNvPr>
          <p:cNvSpPr/>
          <p:nvPr userDrawn="1"/>
        </p:nvSpPr>
        <p:spPr>
          <a:xfrm flipH="1" flipV="1">
            <a:off x="9915780" y="4397"/>
            <a:ext cx="2276221" cy="6853602"/>
          </a:xfrm>
          <a:custGeom>
            <a:avLst/>
            <a:gdLst>
              <a:gd name="connsiteX0" fmla="*/ 558862 w 2276221"/>
              <a:gd name="connsiteY0" fmla="*/ 6853602 h 6853602"/>
              <a:gd name="connsiteX1" fmla="*/ 0 w 2276221"/>
              <a:gd name="connsiteY1" fmla="*/ 6853602 h 6853602"/>
              <a:gd name="connsiteX2" fmla="*/ 0 w 2276221"/>
              <a:gd name="connsiteY2" fmla="*/ 0 h 6853602"/>
              <a:gd name="connsiteX3" fmla="*/ 2276221 w 2276221"/>
              <a:gd name="connsiteY3" fmla="*/ 0 h 6853602"/>
            </a:gdLst>
            <a:ahLst/>
            <a:cxnLst>
              <a:cxn ang="0">
                <a:pos x="connsiteX0" y="connsiteY0"/>
              </a:cxn>
              <a:cxn ang="0">
                <a:pos x="connsiteX1" y="connsiteY1"/>
              </a:cxn>
              <a:cxn ang="0">
                <a:pos x="connsiteX2" y="connsiteY2"/>
              </a:cxn>
              <a:cxn ang="0">
                <a:pos x="connsiteX3" y="connsiteY3"/>
              </a:cxn>
            </a:cxnLst>
            <a:rect l="l" t="t" r="r" b="b"/>
            <a:pathLst>
              <a:path w="2276221" h="6853602">
                <a:moveTo>
                  <a:pt x="558862" y="6853602"/>
                </a:moveTo>
                <a:lnTo>
                  <a:pt x="0" y="6853602"/>
                </a:lnTo>
                <a:lnTo>
                  <a:pt x="0" y="0"/>
                </a:lnTo>
                <a:lnTo>
                  <a:pt x="2276221" y="0"/>
                </a:lnTo>
                <a:close/>
              </a:path>
            </a:pathLst>
          </a:custGeom>
          <a:gradFill>
            <a:gsLst>
              <a:gs pos="0">
                <a:schemeClr val="accent3">
                  <a:lumMod val="78000"/>
                  <a:alpha val="10000"/>
                </a:schemeClr>
              </a:gs>
              <a:gs pos="62000">
                <a:schemeClr val="accent1">
                  <a:alpha val="87000"/>
                  <a:lumMod val="93000"/>
                  <a:lumOff val="7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grpSp>
        <p:nvGrpSpPr>
          <p:cNvPr id="7" name="Group 6">
            <a:extLst>
              <a:ext uri="{FF2B5EF4-FFF2-40B4-BE49-F238E27FC236}">
                <a16:creationId xmlns:a16="http://schemas.microsoft.com/office/drawing/2014/main" id="{4B00AA43-909C-EF49-9B4D-49D099178FEA}"/>
              </a:ext>
            </a:extLst>
          </p:cNvPr>
          <p:cNvGrpSpPr/>
          <p:nvPr userDrawn="1"/>
        </p:nvGrpSpPr>
        <p:grpSpPr>
          <a:xfrm>
            <a:off x="4642442" y="1747517"/>
            <a:ext cx="2907119" cy="2687989"/>
            <a:chOff x="1808480" y="2034708"/>
            <a:chExt cx="1016000" cy="939417"/>
          </a:xfrm>
        </p:grpSpPr>
        <p:pic>
          <p:nvPicPr>
            <p:cNvPr id="3" name="Picture 2">
              <a:extLst>
                <a:ext uri="{FF2B5EF4-FFF2-40B4-BE49-F238E27FC236}">
                  <a16:creationId xmlns:a16="http://schemas.microsoft.com/office/drawing/2014/main" id="{D97BA65B-AE64-C746-B13D-7FA2FA85E857}"/>
                </a:ext>
              </a:extLst>
            </p:cNvPr>
            <p:cNvPicPr>
              <a:picLocks noChangeAspect="1"/>
            </p:cNvPicPr>
            <p:nvPr userDrawn="1"/>
          </p:nvPicPr>
          <p:blipFill rotWithShape="1">
            <a:blip r:embed="rId2">
              <a:duotone>
                <a:schemeClr val="accent1">
                  <a:shade val="45000"/>
                  <a:satMod val="135000"/>
                </a:schemeClr>
                <a:prstClr val="white"/>
              </a:duotone>
              <a:alphaModFix amt="20000"/>
            </a:blip>
            <a:srcRect r="53883"/>
            <a:stretch/>
          </p:blipFill>
          <p:spPr>
            <a:xfrm>
              <a:off x="1808480" y="2034708"/>
              <a:ext cx="497840" cy="939417"/>
            </a:xfrm>
            <a:prstGeom prst="rect">
              <a:avLst/>
            </a:prstGeom>
          </p:spPr>
        </p:pic>
        <p:pic>
          <p:nvPicPr>
            <p:cNvPr id="15" name="Picture 14">
              <a:extLst>
                <a:ext uri="{FF2B5EF4-FFF2-40B4-BE49-F238E27FC236}">
                  <a16:creationId xmlns:a16="http://schemas.microsoft.com/office/drawing/2014/main" id="{73443284-A3D0-1242-9D77-55FA56DF4CE8}"/>
                </a:ext>
              </a:extLst>
            </p:cNvPr>
            <p:cNvPicPr>
              <a:picLocks noChangeAspect="1"/>
            </p:cNvPicPr>
            <p:nvPr userDrawn="1"/>
          </p:nvPicPr>
          <p:blipFill rotWithShape="1">
            <a:blip r:embed="rId2">
              <a:duotone>
                <a:schemeClr val="accent1">
                  <a:shade val="45000"/>
                  <a:satMod val="135000"/>
                </a:schemeClr>
                <a:prstClr val="white"/>
              </a:duotone>
              <a:alphaModFix amt="20000"/>
            </a:blip>
            <a:srcRect r="53883"/>
            <a:stretch/>
          </p:blipFill>
          <p:spPr>
            <a:xfrm>
              <a:off x="2326640" y="2034708"/>
              <a:ext cx="497840" cy="939417"/>
            </a:xfrm>
            <a:prstGeom prst="rect">
              <a:avLst/>
            </a:prstGeom>
          </p:spPr>
        </p:pic>
      </p:grpSp>
      <p:sp>
        <p:nvSpPr>
          <p:cNvPr id="34" name="Freeform: Shape 33">
            <a:extLst>
              <a:ext uri="{FF2B5EF4-FFF2-40B4-BE49-F238E27FC236}">
                <a16:creationId xmlns:a16="http://schemas.microsoft.com/office/drawing/2014/main" id="{38CF0906-8B84-4B66-BA81-34A0D22A41AC}"/>
              </a:ext>
            </a:extLst>
          </p:cNvPr>
          <p:cNvSpPr/>
          <p:nvPr userDrawn="1"/>
        </p:nvSpPr>
        <p:spPr>
          <a:xfrm rot="10800000" flipH="1">
            <a:off x="1" y="0"/>
            <a:ext cx="3409631" cy="6858000"/>
          </a:xfrm>
          <a:custGeom>
            <a:avLst/>
            <a:gdLst>
              <a:gd name="connsiteX0" fmla="*/ 0 w 3409631"/>
              <a:gd name="connsiteY0" fmla="*/ 6858000 h 6858000"/>
              <a:gd name="connsiteX1" fmla="*/ 96110 w 3409631"/>
              <a:gd name="connsiteY1" fmla="*/ 6858000 h 6858000"/>
              <a:gd name="connsiteX2" fmla="*/ 3409631 w 3409631"/>
              <a:gd name="connsiteY2" fmla="*/ 0 h 6858000"/>
              <a:gd name="connsiteX3" fmla="*/ 0 w 3409631"/>
              <a:gd name="connsiteY3" fmla="*/ 6542 h 6858000"/>
            </a:gdLst>
            <a:ahLst/>
            <a:cxnLst>
              <a:cxn ang="0">
                <a:pos x="connsiteX0" y="connsiteY0"/>
              </a:cxn>
              <a:cxn ang="0">
                <a:pos x="connsiteX1" y="connsiteY1"/>
              </a:cxn>
              <a:cxn ang="0">
                <a:pos x="connsiteX2" y="connsiteY2"/>
              </a:cxn>
              <a:cxn ang="0">
                <a:pos x="connsiteX3" y="connsiteY3"/>
              </a:cxn>
            </a:cxnLst>
            <a:rect l="l" t="t" r="r" b="b"/>
            <a:pathLst>
              <a:path w="3409631" h="6858000">
                <a:moveTo>
                  <a:pt x="0" y="6858000"/>
                </a:moveTo>
                <a:lnTo>
                  <a:pt x="96110" y="6858000"/>
                </a:lnTo>
                <a:lnTo>
                  <a:pt x="3409631" y="0"/>
                </a:lnTo>
                <a:lnTo>
                  <a:pt x="0" y="6542"/>
                </a:lnTo>
                <a:close/>
              </a:path>
            </a:pathLst>
          </a:custGeom>
          <a:gradFill>
            <a:gsLst>
              <a:gs pos="74000">
                <a:schemeClr val="accent4">
                  <a:alpha val="73000"/>
                </a:schemeClr>
              </a:gs>
              <a:gs pos="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8" name="Freeform: Shape 27">
            <a:extLst>
              <a:ext uri="{FF2B5EF4-FFF2-40B4-BE49-F238E27FC236}">
                <a16:creationId xmlns:a16="http://schemas.microsoft.com/office/drawing/2014/main" id="{FB5A3F59-170C-4358-A0BB-5B1BE3298282}"/>
              </a:ext>
            </a:extLst>
          </p:cNvPr>
          <p:cNvSpPr/>
          <p:nvPr userDrawn="1"/>
        </p:nvSpPr>
        <p:spPr>
          <a:xfrm rot="10800000" flipH="1" flipV="1">
            <a:off x="1" y="0"/>
            <a:ext cx="2170859" cy="6858000"/>
          </a:xfrm>
          <a:custGeom>
            <a:avLst/>
            <a:gdLst>
              <a:gd name="connsiteX0" fmla="*/ 0 w 2170859"/>
              <a:gd name="connsiteY0" fmla="*/ 0 h 6858000"/>
              <a:gd name="connsiteX1" fmla="*/ 2170859 w 2170859"/>
              <a:gd name="connsiteY1" fmla="*/ 0 h 6858000"/>
              <a:gd name="connsiteX2" fmla="*/ 722949 w 2170859"/>
              <a:gd name="connsiteY2" fmla="*/ 6858000 h 6858000"/>
              <a:gd name="connsiteX3" fmla="*/ 0 w 217085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70859" h="6858000">
                <a:moveTo>
                  <a:pt x="0" y="0"/>
                </a:moveTo>
                <a:lnTo>
                  <a:pt x="2170859" y="0"/>
                </a:lnTo>
                <a:lnTo>
                  <a:pt x="722949" y="6858000"/>
                </a:lnTo>
                <a:lnTo>
                  <a:pt x="0" y="6858000"/>
                </a:lnTo>
                <a:close/>
              </a:path>
            </a:pathLst>
          </a:custGeom>
          <a:gradFill>
            <a:gsLst>
              <a:gs pos="0">
                <a:schemeClr val="accent3">
                  <a:lumMod val="78000"/>
                  <a:alpha val="10000"/>
                </a:schemeClr>
              </a:gs>
              <a:gs pos="62000">
                <a:schemeClr val="accent1">
                  <a:alpha val="87000"/>
                  <a:lumMod val="93000"/>
                  <a:lumOff val="7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51593" y="6133790"/>
            <a:ext cx="1130807" cy="348629"/>
          </a:xfrm>
          <a:prstGeom prst="rect">
            <a:avLst/>
          </a:prstGeom>
        </p:spPr>
      </p:pic>
      <p:sp>
        <p:nvSpPr>
          <p:cNvPr id="13" name="Text Placeholder 3">
            <a:extLst>
              <a:ext uri="{FF2B5EF4-FFF2-40B4-BE49-F238E27FC236}">
                <a16:creationId xmlns:a16="http://schemas.microsoft.com/office/drawing/2014/main" id="{FC6707B3-6D9E-49A2-9D2D-04F27BE251C2}"/>
              </a:ext>
            </a:extLst>
          </p:cNvPr>
          <p:cNvSpPr>
            <a:spLocks noGrp="1"/>
          </p:cNvSpPr>
          <p:nvPr>
            <p:ph type="body" sz="quarter" idx="18" hasCustomPrompt="1"/>
          </p:nvPr>
        </p:nvSpPr>
        <p:spPr>
          <a:xfrm>
            <a:off x="2712721" y="3949402"/>
            <a:ext cx="6766560" cy="639733"/>
          </a:xfrm>
          <a:prstGeom prst="rect">
            <a:avLst/>
          </a:prstGeom>
        </p:spPr>
        <p:txBody>
          <a:bodyPr/>
          <a:lstStyle>
            <a:lvl1pPr marL="0" indent="0" algn="ctr">
              <a:spcBef>
                <a:spcPts val="0"/>
              </a:spcBef>
              <a:buNone/>
              <a:defRPr sz="1800" b="1">
                <a:solidFill>
                  <a:schemeClr val="bg1"/>
                </a:solidFill>
              </a:defRPr>
            </a:lvl1pPr>
          </a:lstStyle>
          <a:p>
            <a:pPr lvl="0"/>
            <a:r>
              <a:rPr lang="en-US"/>
              <a:t>–Attribution name</a:t>
            </a:r>
          </a:p>
        </p:txBody>
      </p:sp>
      <p:sp>
        <p:nvSpPr>
          <p:cNvPr id="4" name="Text Placeholder 3">
            <a:extLst>
              <a:ext uri="{FF2B5EF4-FFF2-40B4-BE49-F238E27FC236}">
                <a16:creationId xmlns:a16="http://schemas.microsoft.com/office/drawing/2014/main" id="{2726C7A7-D878-47CC-9FE2-513EE61127DE}"/>
              </a:ext>
            </a:extLst>
          </p:cNvPr>
          <p:cNvSpPr>
            <a:spLocks noGrp="1"/>
          </p:cNvSpPr>
          <p:nvPr>
            <p:ph type="body" sz="quarter" idx="19" hasCustomPrompt="1"/>
          </p:nvPr>
        </p:nvSpPr>
        <p:spPr>
          <a:xfrm>
            <a:off x="2712721" y="2470152"/>
            <a:ext cx="6766560" cy="1370013"/>
          </a:xfrm>
          <a:prstGeom prst="rect">
            <a:avLst/>
          </a:prstGeom>
        </p:spPr>
        <p:txBody>
          <a:bodyPr anchor="b" anchorCtr="0"/>
          <a:lstStyle>
            <a:lvl1pPr marL="0" indent="0" algn="ctr">
              <a:spcBef>
                <a:spcPts val="0"/>
              </a:spcBef>
              <a:buNone/>
              <a:defRPr sz="4800" b="1">
                <a:solidFill>
                  <a:schemeClr val="bg1"/>
                </a:solidFill>
              </a:defRPr>
            </a:lvl1pPr>
          </a:lstStyle>
          <a:p>
            <a:pPr lvl="0"/>
            <a:r>
              <a:rPr lang="en-US"/>
              <a:t>Click to add quote</a:t>
            </a:r>
          </a:p>
        </p:txBody>
      </p:sp>
    </p:spTree>
    <p:extLst>
      <p:ext uri="{BB962C8B-B14F-4D97-AF65-F5344CB8AC3E}">
        <p14:creationId xmlns:p14="http://schemas.microsoft.com/office/powerpoint/2010/main" val="30893213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pic>
        <p:nvPicPr>
          <p:cNvPr id="9" name="Picture 8" descr="A picture containing envelope, stationary, businesscard&#10;&#10;Description automatically generated">
            <a:extLst>
              <a:ext uri="{FF2B5EF4-FFF2-40B4-BE49-F238E27FC236}">
                <a16:creationId xmlns:a16="http://schemas.microsoft.com/office/drawing/2014/main" id="{95FF8235-5A64-4E31-83D5-E4FF5A732377}"/>
              </a:ext>
            </a:extLst>
          </p:cNvPr>
          <p:cNvPicPr>
            <a:picLocks noChangeAspect="1"/>
          </p:cNvPicPr>
          <p:nvPr userDrawn="1"/>
        </p:nvPicPr>
        <p:blipFill rotWithShape="1">
          <a:blip r:embed="rId2">
            <a:alphaModFix amt="91000"/>
          </a:blip>
          <a:srcRect t="24380" r="23270" b="4124"/>
          <a:stretch/>
        </p:blipFill>
        <p:spPr>
          <a:xfrm>
            <a:off x="0" y="0"/>
            <a:ext cx="12210659" cy="6858000"/>
          </a:xfrm>
          <a:custGeom>
            <a:avLst/>
            <a:gdLst>
              <a:gd name="connsiteX0" fmla="*/ 0 w 12210659"/>
              <a:gd name="connsiteY0" fmla="*/ 0 h 6858000"/>
              <a:gd name="connsiteX1" fmla="*/ 12210659 w 12210659"/>
              <a:gd name="connsiteY1" fmla="*/ 0 h 6858000"/>
              <a:gd name="connsiteX2" fmla="*/ 12210659 w 12210659"/>
              <a:gd name="connsiteY2" fmla="*/ 6858000 h 6858000"/>
              <a:gd name="connsiteX3" fmla="*/ 0 w 1221065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210659" h="6858000">
                <a:moveTo>
                  <a:pt x="0" y="0"/>
                </a:moveTo>
                <a:lnTo>
                  <a:pt x="12210659" y="0"/>
                </a:lnTo>
                <a:lnTo>
                  <a:pt x="12210659" y="6858000"/>
                </a:lnTo>
                <a:lnTo>
                  <a:pt x="0" y="6858000"/>
                </a:lnTo>
                <a:close/>
              </a:path>
            </a:pathLst>
          </a:custGeom>
        </p:spPr>
      </p:pic>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51593" y="6133790"/>
            <a:ext cx="1130807" cy="348629"/>
          </a:xfrm>
          <a:prstGeom prst="rect">
            <a:avLst/>
          </a:prstGeom>
        </p:spPr>
      </p:pic>
      <p:pic>
        <p:nvPicPr>
          <p:cNvPr id="8" name="Picture 7">
            <a:extLst>
              <a:ext uri="{FF2B5EF4-FFF2-40B4-BE49-F238E27FC236}">
                <a16:creationId xmlns:a16="http://schemas.microsoft.com/office/drawing/2014/main" id="{65CFA0AA-800E-7843-B512-35F1E9224D95}"/>
              </a:ext>
            </a:extLst>
          </p:cNvPr>
          <p:cNvPicPr>
            <a:picLocks noChangeAspect="1"/>
          </p:cNvPicPr>
          <p:nvPr userDrawn="1"/>
        </p:nvPicPr>
        <p:blipFill>
          <a:blip r:embed="rId4">
            <a:lum bright="70000" contrast="-70000"/>
            <a:alphaModFix amt="25000"/>
          </a:blip>
          <a:stretch>
            <a:fillRect/>
          </a:stretch>
        </p:blipFill>
        <p:spPr>
          <a:xfrm>
            <a:off x="1119056" y="1659114"/>
            <a:ext cx="735132" cy="639733"/>
          </a:xfrm>
          <a:prstGeom prst="rect">
            <a:avLst/>
          </a:prstGeom>
        </p:spPr>
      </p:pic>
      <p:sp>
        <p:nvSpPr>
          <p:cNvPr id="7" name="Text Placeholder 2">
            <a:extLst>
              <a:ext uri="{FF2B5EF4-FFF2-40B4-BE49-F238E27FC236}">
                <a16:creationId xmlns:a16="http://schemas.microsoft.com/office/drawing/2014/main" id="{7394CB2C-5208-4516-9CE5-87591A200717}"/>
              </a:ext>
            </a:extLst>
          </p:cNvPr>
          <p:cNvSpPr>
            <a:spLocks noGrp="1"/>
          </p:cNvSpPr>
          <p:nvPr>
            <p:ph type="body" sz="quarter" idx="17" hasCustomPrompt="1"/>
          </p:nvPr>
        </p:nvSpPr>
        <p:spPr>
          <a:xfrm>
            <a:off x="1945024" y="1660057"/>
            <a:ext cx="7315200" cy="1657389"/>
          </a:xfrm>
          <a:prstGeom prst="rect">
            <a:avLst/>
          </a:prstGeom>
        </p:spPr>
        <p:txBody>
          <a:bodyPr/>
          <a:lstStyle>
            <a:lvl1pPr marL="0" indent="0">
              <a:spcBef>
                <a:spcPts val="0"/>
              </a:spcBef>
              <a:buNone/>
              <a:defRPr sz="5399" b="1">
                <a:solidFill>
                  <a:schemeClr val="bg1"/>
                </a:solidFill>
              </a:defRPr>
            </a:lvl1pPr>
          </a:lstStyle>
          <a:p>
            <a:pPr lvl="0"/>
            <a:r>
              <a:rPr lang="en-US"/>
              <a:t>Click to add quote</a:t>
            </a:r>
          </a:p>
        </p:txBody>
      </p:sp>
      <p:sp>
        <p:nvSpPr>
          <p:cNvPr id="10" name="Text Placeholder 2">
            <a:extLst>
              <a:ext uri="{FF2B5EF4-FFF2-40B4-BE49-F238E27FC236}">
                <a16:creationId xmlns:a16="http://schemas.microsoft.com/office/drawing/2014/main" id="{E5376B58-0D2B-4FF4-B53E-D9BC23DE7360}"/>
              </a:ext>
            </a:extLst>
          </p:cNvPr>
          <p:cNvSpPr>
            <a:spLocks noGrp="1"/>
          </p:cNvSpPr>
          <p:nvPr>
            <p:ph type="body" sz="quarter" idx="18" hasCustomPrompt="1"/>
          </p:nvPr>
        </p:nvSpPr>
        <p:spPr>
          <a:xfrm>
            <a:off x="1945024" y="3323179"/>
            <a:ext cx="7315200" cy="661016"/>
          </a:xfrm>
          <a:prstGeom prst="rect">
            <a:avLst/>
          </a:prstGeom>
        </p:spPr>
        <p:txBody>
          <a:bodyPr/>
          <a:lstStyle>
            <a:lvl1pPr marL="0" indent="0">
              <a:spcBef>
                <a:spcPts val="0"/>
              </a:spcBef>
              <a:buNone/>
              <a:defRPr sz="1800" b="1">
                <a:solidFill>
                  <a:schemeClr val="bg1"/>
                </a:solidFill>
              </a:defRPr>
            </a:lvl1pPr>
          </a:lstStyle>
          <a:p>
            <a:pPr lvl="0"/>
            <a:r>
              <a:rPr lang="en-US"/>
              <a:t>–Attribution name</a:t>
            </a:r>
          </a:p>
        </p:txBody>
      </p:sp>
    </p:spTree>
    <p:extLst>
      <p:ext uri="{BB962C8B-B14F-4D97-AF65-F5344CB8AC3E}">
        <p14:creationId xmlns:p14="http://schemas.microsoft.com/office/powerpoint/2010/main" val="13119773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Quote 5">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3790"/>
            <a:ext cx="1130807" cy="348629"/>
          </a:xfrm>
          <a:prstGeom prst="rect">
            <a:avLst/>
          </a:prstGeom>
        </p:spPr>
      </p:pic>
      <p:pic>
        <p:nvPicPr>
          <p:cNvPr id="18" name="Picture 17">
            <a:extLst>
              <a:ext uri="{FF2B5EF4-FFF2-40B4-BE49-F238E27FC236}">
                <a16:creationId xmlns:a16="http://schemas.microsoft.com/office/drawing/2014/main" id="{150B8144-276B-844E-AB09-856E360E0D4B}"/>
              </a:ext>
            </a:extLst>
          </p:cNvPr>
          <p:cNvPicPr>
            <a:picLocks noChangeAspect="1"/>
          </p:cNvPicPr>
          <p:nvPr userDrawn="1"/>
        </p:nvPicPr>
        <p:blipFill>
          <a:blip r:embed="rId3">
            <a:lum bright="70000" contrast="-70000"/>
            <a:alphaModFix amt="30000"/>
          </a:blip>
          <a:stretch>
            <a:fillRect/>
          </a:stretch>
        </p:blipFill>
        <p:spPr>
          <a:xfrm>
            <a:off x="3712175" y="977596"/>
            <a:ext cx="735132" cy="639733"/>
          </a:xfrm>
          <a:prstGeom prst="rect">
            <a:avLst/>
          </a:prstGeom>
        </p:spPr>
      </p:pic>
      <p:sp>
        <p:nvSpPr>
          <p:cNvPr id="20" name="Freeform: Shape 19">
            <a:extLst>
              <a:ext uri="{FF2B5EF4-FFF2-40B4-BE49-F238E27FC236}">
                <a16:creationId xmlns:a16="http://schemas.microsoft.com/office/drawing/2014/main" id="{5BCDE960-5EC6-49DA-9537-3203C82B14A8}"/>
              </a:ext>
            </a:extLst>
          </p:cNvPr>
          <p:cNvSpPr/>
          <p:nvPr userDrawn="1"/>
        </p:nvSpPr>
        <p:spPr>
          <a:xfrm flipV="1">
            <a:off x="0" y="0"/>
            <a:ext cx="3753196" cy="4975888"/>
          </a:xfrm>
          <a:custGeom>
            <a:avLst/>
            <a:gdLst>
              <a:gd name="connsiteX0" fmla="*/ 0 w 3753196"/>
              <a:gd name="connsiteY0" fmla="*/ 4975888 h 4975888"/>
              <a:gd name="connsiteX1" fmla="*/ 3753196 w 3753196"/>
              <a:gd name="connsiteY1" fmla="*/ 4975888 h 4975888"/>
              <a:gd name="connsiteX2" fmla="*/ 0 w 3753196"/>
              <a:gd name="connsiteY2" fmla="*/ 0 h 4975888"/>
            </a:gdLst>
            <a:ahLst/>
            <a:cxnLst>
              <a:cxn ang="0">
                <a:pos x="connsiteX0" y="connsiteY0"/>
              </a:cxn>
              <a:cxn ang="0">
                <a:pos x="connsiteX1" y="connsiteY1"/>
              </a:cxn>
              <a:cxn ang="0">
                <a:pos x="connsiteX2" y="connsiteY2"/>
              </a:cxn>
            </a:cxnLst>
            <a:rect l="l" t="t" r="r" b="b"/>
            <a:pathLst>
              <a:path w="3753196" h="4975888">
                <a:moveTo>
                  <a:pt x="0" y="4975888"/>
                </a:moveTo>
                <a:lnTo>
                  <a:pt x="3753196" y="4975888"/>
                </a:lnTo>
                <a:lnTo>
                  <a:pt x="0" y="0"/>
                </a:lnTo>
                <a:close/>
              </a:path>
            </a:pathLst>
          </a:custGeom>
          <a:gradFill>
            <a:gsLst>
              <a:gs pos="0">
                <a:schemeClr val="accent1"/>
              </a:gs>
              <a:gs pos="55000">
                <a:schemeClr val="accent4">
                  <a:alpha val="89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cxnSp>
        <p:nvCxnSpPr>
          <p:cNvPr id="14" name="Straight Connector 13">
            <a:extLst>
              <a:ext uri="{FF2B5EF4-FFF2-40B4-BE49-F238E27FC236}">
                <a16:creationId xmlns:a16="http://schemas.microsoft.com/office/drawing/2014/main" id="{34771F24-B90F-2B4E-BFD9-7FA2F32128D3}"/>
              </a:ext>
            </a:extLst>
          </p:cNvPr>
          <p:cNvCxnSpPr>
            <a:cxnSpLocks/>
          </p:cNvCxnSpPr>
          <p:nvPr userDrawn="1"/>
        </p:nvCxnSpPr>
        <p:spPr>
          <a:xfrm>
            <a:off x="524676" y="-27432"/>
            <a:ext cx="5310859" cy="6888754"/>
          </a:xfrm>
          <a:prstGeom prst="line">
            <a:avLst/>
          </a:prstGeom>
          <a:ln w="22225">
            <a:gradFill>
              <a:gsLst>
                <a:gs pos="88000">
                  <a:schemeClr val="accent3"/>
                </a:gs>
                <a:gs pos="47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B1309D15-EC9B-4E1C-9849-0B80574505B4}"/>
              </a:ext>
            </a:extLst>
          </p:cNvPr>
          <p:cNvSpPr/>
          <p:nvPr userDrawn="1"/>
        </p:nvSpPr>
        <p:spPr>
          <a:xfrm>
            <a:off x="3" y="1"/>
            <a:ext cx="5712299" cy="6858000"/>
          </a:xfrm>
          <a:custGeom>
            <a:avLst/>
            <a:gdLst>
              <a:gd name="connsiteX0" fmla="*/ 0 w 5712299"/>
              <a:gd name="connsiteY0" fmla="*/ 0 h 6858000"/>
              <a:gd name="connsiteX1" fmla="*/ 416065 w 5712299"/>
              <a:gd name="connsiteY1" fmla="*/ 0 h 6858000"/>
              <a:gd name="connsiteX2" fmla="*/ 5712299 w 5712299"/>
              <a:gd name="connsiteY2" fmla="*/ 6858000 h 6858000"/>
              <a:gd name="connsiteX3" fmla="*/ 0 w 57122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12299" h="6858000">
                <a:moveTo>
                  <a:pt x="0" y="0"/>
                </a:moveTo>
                <a:lnTo>
                  <a:pt x="416065" y="0"/>
                </a:lnTo>
                <a:lnTo>
                  <a:pt x="5712299" y="6858000"/>
                </a:lnTo>
                <a:lnTo>
                  <a:pt x="0" y="6858000"/>
                </a:lnTo>
                <a:close/>
              </a:path>
            </a:pathLst>
          </a:custGeom>
          <a:gradFill>
            <a:gsLst>
              <a:gs pos="0">
                <a:schemeClr val="accent1"/>
              </a:gs>
              <a:gs pos="98000">
                <a:schemeClr val="accent4">
                  <a:alpha val="87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cxnSp>
        <p:nvCxnSpPr>
          <p:cNvPr id="21" name="Straight Connector 20">
            <a:extLst>
              <a:ext uri="{FF2B5EF4-FFF2-40B4-BE49-F238E27FC236}">
                <a16:creationId xmlns:a16="http://schemas.microsoft.com/office/drawing/2014/main" id="{86ADD10B-0146-F745-B646-3159F9A476D9}"/>
              </a:ext>
            </a:extLst>
          </p:cNvPr>
          <p:cNvCxnSpPr>
            <a:cxnSpLocks/>
          </p:cNvCxnSpPr>
          <p:nvPr userDrawn="1"/>
        </p:nvCxnSpPr>
        <p:spPr>
          <a:xfrm>
            <a:off x="662505" y="-27432"/>
            <a:ext cx="5321115" cy="6902057"/>
          </a:xfrm>
          <a:prstGeom prst="line">
            <a:avLst/>
          </a:prstGeom>
          <a:ln w="22225">
            <a:gradFill>
              <a:gsLst>
                <a:gs pos="88000">
                  <a:schemeClr val="accent3"/>
                </a:gs>
                <a:gs pos="47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EC95B8E-39CC-444F-A866-75C77C714FBD}"/>
              </a:ext>
            </a:extLst>
          </p:cNvPr>
          <p:cNvSpPr>
            <a:spLocks noGrp="1"/>
          </p:cNvSpPr>
          <p:nvPr>
            <p:ph type="body" sz="quarter" idx="17" hasCustomPrompt="1"/>
          </p:nvPr>
        </p:nvSpPr>
        <p:spPr>
          <a:xfrm>
            <a:off x="4516208" y="1104862"/>
            <a:ext cx="7066192" cy="1657389"/>
          </a:xfrm>
          <a:prstGeom prst="rect">
            <a:avLst/>
          </a:prstGeom>
        </p:spPr>
        <p:txBody>
          <a:bodyPr/>
          <a:lstStyle>
            <a:lvl1pPr marL="0" indent="0">
              <a:spcBef>
                <a:spcPts val="0"/>
              </a:spcBef>
              <a:buNone/>
              <a:defRPr sz="5399" b="1">
                <a:solidFill>
                  <a:schemeClr val="bg1"/>
                </a:solidFill>
              </a:defRPr>
            </a:lvl1pPr>
          </a:lstStyle>
          <a:p>
            <a:pPr lvl="0"/>
            <a:r>
              <a:rPr lang="en-US"/>
              <a:t>Click to add quote</a:t>
            </a:r>
          </a:p>
        </p:txBody>
      </p:sp>
      <p:sp>
        <p:nvSpPr>
          <p:cNvPr id="12" name="Text Placeholder 2">
            <a:extLst>
              <a:ext uri="{FF2B5EF4-FFF2-40B4-BE49-F238E27FC236}">
                <a16:creationId xmlns:a16="http://schemas.microsoft.com/office/drawing/2014/main" id="{6D020BAC-609F-401F-BEDF-5E4D14F6090B}"/>
              </a:ext>
            </a:extLst>
          </p:cNvPr>
          <p:cNvSpPr>
            <a:spLocks noGrp="1"/>
          </p:cNvSpPr>
          <p:nvPr>
            <p:ph type="body" sz="quarter" idx="18" hasCustomPrompt="1"/>
          </p:nvPr>
        </p:nvSpPr>
        <p:spPr>
          <a:xfrm>
            <a:off x="4516208" y="2767985"/>
            <a:ext cx="7066192" cy="661016"/>
          </a:xfrm>
          <a:prstGeom prst="rect">
            <a:avLst/>
          </a:prstGeom>
        </p:spPr>
        <p:txBody>
          <a:bodyPr/>
          <a:lstStyle>
            <a:lvl1pPr marL="0" indent="0">
              <a:spcBef>
                <a:spcPts val="0"/>
              </a:spcBef>
              <a:buNone/>
              <a:defRPr sz="1800" b="1">
                <a:solidFill>
                  <a:schemeClr val="bg1"/>
                </a:solidFill>
              </a:defRPr>
            </a:lvl1pPr>
          </a:lstStyle>
          <a:p>
            <a:pPr lvl="0"/>
            <a:r>
              <a:rPr lang="en-US"/>
              <a:t>–Attribution name</a:t>
            </a:r>
          </a:p>
        </p:txBody>
      </p:sp>
    </p:spTree>
    <p:extLst>
      <p:ext uri="{BB962C8B-B14F-4D97-AF65-F5344CB8AC3E}">
        <p14:creationId xmlns:p14="http://schemas.microsoft.com/office/powerpoint/2010/main" val="28178204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Quote 6">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0B31051F-FBBC-40A7-A61A-056F1FEA4451}"/>
              </a:ext>
            </a:extLst>
          </p:cNvPr>
          <p:cNvSpPr/>
          <p:nvPr userDrawn="1"/>
        </p:nvSpPr>
        <p:spPr>
          <a:xfrm>
            <a:off x="7973568" y="4032504"/>
            <a:ext cx="4218432" cy="2834640"/>
          </a:xfrm>
          <a:custGeom>
            <a:avLst/>
            <a:gdLst>
              <a:gd name="connsiteX0" fmla="*/ 3712464 w 4218432"/>
              <a:gd name="connsiteY0" fmla="*/ 0 h 2834640"/>
              <a:gd name="connsiteX1" fmla="*/ 4218432 w 4218432"/>
              <a:gd name="connsiteY1" fmla="*/ 550449 h 2834640"/>
              <a:gd name="connsiteX2" fmla="*/ 4218432 w 4218432"/>
              <a:gd name="connsiteY2" fmla="*/ 2834640 h 2834640"/>
              <a:gd name="connsiteX3" fmla="*/ 0 w 4218432"/>
              <a:gd name="connsiteY3" fmla="*/ 2834640 h 2834640"/>
            </a:gdLst>
            <a:ahLst/>
            <a:cxnLst>
              <a:cxn ang="0">
                <a:pos x="connsiteX0" y="connsiteY0"/>
              </a:cxn>
              <a:cxn ang="0">
                <a:pos x="connsiteX1" y="connsiteY1"/>
              </a:cxn>
              <a:cxn ang="0">
                <a:pos x="connsiteX2" y="connsiteY2"/>
              </a:cxn>
              <a:cxn ang="0">
                <a:pos x="connsiteX3" y="connsiteY3"/>
              </a:cxn>
            </a:cxnLst>
            <a:rect l="l" t="t" r="r" b="b"/>
            <a:pathLst>
              <a:path w="4218432" h="2834640">
                <a:moveTo>
                  <a:pt x="3712464" y="0"/>
                </a:moveTo>
                <a:lnTo>
                  <a:pt x="4218432" y="550449"/>
                </a:lnTo>
                <a:lnTo>
                  <a:pt x="4218432" y="2834640"/>
                </a:lnTo>
                <a:lnTo>
                  <a:pt x="0" y="2834640"/>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2" name="Freeform: Shape 11">
            <a:extLst>
              <a:ext uri="{FF2B5EF4-FFF2-40B4-BE49-F238E27FC236}">
                <a16:creationId xmlns:a16="http://schemas.microsoft.com/office/drawing/2014/main" id="{2E9E87C1-9A3A-4500-86C6-E801FFF2C005}"/>
              </a:ext>
            </a:extLst>
          </p:cNvPr>
          <p:cNvSpPr/>
          <p:nvPr userDrawn="1"/>
        </p:nvSpPr>
        <p:spPr>
          <a:xfrm>
            <a:off x="4448326" y="4"/>
            <a:ext cx="7743674" cy="6860921"/>
          </a:xfrm>
          <a:custGeom>
            <a:avLst/>
            <a:gdLst>
              <a:gd name="connsiteX0" fmla="*/ 0 w 7743674"/>
              <a:gd name="connsiteY0" fmla="*/ 0 h 6860921"/>
              <a:gd name="connsiteX1" fmla="*/ 3597449 w 7743674"/>
              <a:gd name="connsiteY1" fmla="*/ 0 h 6860921"/>
              <a:gd name="connsiteX2" fmla="*/ 7743674 w 7743674"/>
              <a:gd name="connsiteY2" fmla="*/ 4608431 h 6860921"/>
              <a:gd name="connsiteX3" fmla="*/ 7743674 w 7743674"/>
              <a:gd name="connsiteY3" fmla="*/ 6860921 h 6860921"/>
              <a:gd name="connsiteX4" fmla="*/ 6077872 w 7743674"/>
              <a:gd name="connsiteY4" fmla="*/ 6853286 h 6860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3674" h="6860921">
                <a:moveTo>
                  <a:pt x="0" y="0"/>
                </a:moveTo>
                <a:lnTo>
                  <a:pt x="3597449" y="0"/>
                </a:lnTo>
                <a:lnTo>
                  <a:pt x="7743674" y="4608431"/>
                </a:lnTo>
                <a:lnTo>
                  <a:pt x="7743674" y="6860921"/>
                </a:lnTo>
                <a:lnTo>
                  <a:pt x="6077872" y="6853286"/>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cxnSp>
        <p:nvCxnSpPr>
          <p:cNvPr id="13" name="Straight Connector 12">
            <a:extLst>
              <a:ext uri="{FF2B5EF4-FFF2-40B4-BE49-F238E27FC236}">
                <a16:creationId xmlns:a16="http://schemas.microsoft.com/office/drawing/2014/main" id="{C1F6C0BD-34E2-F343-B5DD-837F21A1131F}"/>
              </a:ext>
            </a:extLst>
          </p:cNvPr>
          <p:cNvCxnSpPr>
            <a:cxnSpLocks/>
          </p:cNvCxnSpPr>
          <p:nvPr userDrawn="1"/>
        </p:nvCxnSpPr>
        <p:spPr>
          <a:xfrm flipH="1" flipV="1">
            <a:off x="4339771" y="19783"/>
            <a:ext cx="6056958" cy="6844153"/>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3790"/>
            <a:ext cx="1130807" cy="348629"/>
          </a:xfrm>
          <a:prstGeom prst="rect">
            <a:avLst/>
          </a:prstGeom>
        </p:spPr>
      </p:pic>
      <p:sp>
        <p:nvSpPr>
          <p:cNvPr id="3" name="Text Placeholder 2">
            <a:extLst>
              <a:ext uri="{FF2B5EF4-FFF2-40B4-BE49-F238E27FC236}">
                <a16:creationId xmlns:a16="http://schemas.microsoft.com/office/drawing/2014/main" id="{EF691EB9-C81E-45A1-9DB1-928056528407}"/>
              </a:ext>
            </a:extLst>
          </p:cNvPr>
          <p:cNvSpPr>
            <a:spLocks noGrp="1"/>
          </p:cNvSpPr>
          <p:nvPr>
            <p:ph type="body" sz="quarter" idx="16" hasCustomPrompt="1"/>
          </p:nvPr>
        </p:nvSpPr>
        <p:spPr>
          <a:xfrm>
            <a:off x="609599" y="2787652"/>
            <a:ext cx="5669280" cy="2498725"/>
          </a:xfrm>
          <a:prstGeom prst="rect">
            <a:avLst/>
          </a:prstGeom>
        </p:spPr>
        <p:txBody>
          <a:bodyPr/>
          <a:lstStyle>
            <a:lvl1pPr marL="0" indent="0">
              <a:lnSpc>
                <a:spcPct val="100000"/>
              </a:lnSpc>
              <a:spcBef>
                <a:spcPts val="0"/>
              </a:spcBef>
              <a:buNone/>
              <a:defRPr sz="5399" b="1">
                <a:solidFill>
                  <a:schemeClr val="bg1"/>
                </a:solidFill>
              </a:defRPr>
            </a:lvl1pPr>
            <a:lvl2pPr>
              <a:defRPr sz="5399" b="1"/>
            </a:lvl2pPr>
            <a:lvl3pPr>
              <a:defRPr sz="5399" b="1"/>
            </a:lvl3pPr>
            <a:lvl4pPr>
              <a:defRPr sz="5399" b="1"/>
            </a:lvl4pPr>
            <a:lvl5pPr>
              <a:defRPr sz="5399" b="1"/>
            </a:lvl5pPr>
          </a:lstStyle>
          <a:p>
            <a:pPr lvl="0"/>
            <a:r>
              <a:rPr lang="en-US"/>
              <a:t>Click to add quote</a:t>
            </a:r>
          </a:p>
        </p:txBody>
      </p:sp>
    </p:spTree>
    <p:extLst>
      <p:ext uri="{BB962C8B-B14F-4D97-AF65-F5344CB8AC3E}">
        <p14:creationId xmlns:p14="http://schemas.microsoft.com/office/powerpoint/2010/main" val="41641712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 Content / Video ">
    <p:bg>
      <p:bgPr>
        <a:gradFill>
          <a:gsLst>
            <a:gs pos="100000">
              <a:schemeClr val="tx1"/>
            </a:gs>
            <a:gs pos="9000">
              <a:schemeClr val="accent4"/>
            </a:gs>
          </a:gsLst>
          <a:lin ang="14400000" scaled="0"/>
        </a:gradFill>
        <a:effectLst/>
      </p:bgPr>
    </p:bg>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4B077E5-E609-4C17-8B6A-CF0BD3BD978F}"/>
              </a:ext>
            </a:extLst>
          </p:cNvPr>
          <p:cNvSpPr/>
          <p:nvPr/>
        </p:nvSpPr>
        <p:spPr>
          <a:xfrm rot="19379608">
            <a:off x="1248448" y="-2838051"/>
            <a:ext cx="7456088" cy="7238188"/>
          </a:xfrm>
          <a:custGeom>
            <a:avLst/>
            <a:gdLst>
              <a:gd name="connsiteX0" fmla="*/ 224099 w 7456088"/>
              <a:gd name="connsiteY0" fmla="*/ 0 h 7238188"/>
              <a:gd name="connsiteX1" fmla="*/ 6750984 w 7456088"/>
              <a:gd name="connsiteY1" fmla="*/ 4919527 h 7238188"/>
              <a:gd name="connsiteX2" fmla="*/ 7456088 w 7456088"/>
              <a:gd name="connsiteY2" fmla="*/ 7238188 h 7238188"/>
              <a:gd name="connsiteX3" fmla="*/ 0 w 7456088"/>
              <a:gd name="connsiteY3" fmla="*/ 297319 h 7238188"/>
            </a:gdLst>
            <a:ahLst/>
            <a:cxnLst>
              <a:cxn ang="0">
                <a:pos x="connsiteX0" y="connsiteY0"/>
              </a:cxn>
              <a:cxn ang="0">
                <a:pos x="connsiteX1" y="connsiteY1"/>
              </a:cxn>
              <a:cxn ang="0">
                <a:pos x="connsiteX2" y="connsiteY2"/>
              </a:cxn>
              <a:cxn ang="0">
                <a:pos x="connsiteX3" y="connsiteY3"/>
              </a:cxn>
            </a:cxnLst>
            <a:rect l="l" t="t" r="r" b="b"/>
            <a:pathLst>
              <a:path w="7456088" h="7238188">
                <a:moveTo>
                  <a:pt x="224099" y="0"/>
                </a:moveTo>
                <a:lnTo>
                  <a:pt x="6750984" y="4919527"/>
                </a:lnTo>
                <a:lnTo>
                  <a:pt x="7456088" y="7238188"/>
                </a:lnTo>
                <a:lnTo>
                  <a:pt x="0" y="297319"/>
                </a:lnTo>
                <a:close/>
              </a:path>
            </a:pathLst>
          </a:custGeom>
          <a:gradFill>
            <a:gsLst>
              <a:gs pos="100000">
                <a:schemeClr val="bg1">
                  <a:alpha val="15000"/>
                </a:schemeClr>
              </a:gs>
              <a:gs pos="0">
                <a:schemeClr val="bg1">
                  <a:alpha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7" name="Freeform: Shape 36">
            <a:extLst>
              <a:ext uri="{FF2B5EF4-FFF2-40B4-BE49-F238E27FC236}">
                <a16:creationId xmlns:a16="http://schemas.microsoft.com/office/drawing/2014/main" id="{66640645-9C01-4014-ACB6-CFEC73305AA1}"/>
              </a:ext>
            </a:extLst>
          </p:cNvPr>
          <p:cNvSpPr/>
          <p:nvPr/>
        </p:nvSpPr>
        <p:spPr>
          <a:xfrm rot="19379608">
            <a:off x="-1748160" y="-602034"/>
            <a:ext cx="7674989" cy="7712885"/>
          </a:xfrm>
          <a:custGeom>
            <a:avLst/>
            <a:gdLst>
              <a:gd name="connsiteX0" fmla="*/ 7674989 w 7674989"/>
              <a:gd name="connsiteY0" fmla="*/ 2673579 h 7712885"/>
              <a:gd name="connsiteX1" fmla="*/ 2966986 w 7674989"/>
              <a:gd name="connsiteY1" fmla="*/ 7712885 h 7712885"/>
              <a:gd name="connsiteX2" fmla="*/ 0 w 7674989"/>
              <a:gd name="connsiteY2" fmla="*/ 5476571 h 7712885"/>
              <a:gd name="connsiteX3" fmla="*/ 4127871 w 7674989"/>
              <a:gd name="connsiteY3" fmla="*/ 0 h 7712885"/>
            </a:gdLst>
            <a:ahLst/>
            <a:cxnLst>
              <a:cxn ang="0">
                <a:pos x="connsiteX0" y="connsiteY0"/>
              </a:cxn>
              <a:cxn ang="0">
                <a:pos x="connsiteX1" y="connsiteY1"/>
              </a:cxn>
              <a:cxn ang="0">
                <a:pos x="connsiteX2" y="connsiteY2"/>
              </a:cxn>
              <a:cxn ang="0">
                <a:pos x="connsiteX3" y="connsiteY3"/>
              </a:cxn>
            </a:cxnLst>
            <a:rect l="l" t="t" r="r" b="b"/>
            <a:pathLst>
              <a:path w="7674989" h="7712885">
                <a:moveTo>
                  <a:pt x="7674989" y="2673579"/>
                </a:moveTo>
                <a:lnTo>
                  <a:pt x="2966986" y="7712885"/>
                </a:lnTo>
                <a:lnTo>
                  <a:pt x="0" y="5476571"/>
                </a:lnTo>
                <a:lnTo>
                  <a:pt x="4127871" y="0"/>
                </a:lnTo>
                <a:close/>
              </a:path>
            </a:pathLst>
          </a:custGeom>
          <a:gradFill>
            <a:gsLst>
              <a:gs pos="100000">
                <a:schemeClr val="bg1">
                  <a:alpha val="0"/>
                </a:schemeClr>
              </a:gs>
              <a:gs pos="0">
                <a:schemeClr val="bg1">
                  <a:alpha val="1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5" name="Freeform: Shape 34">
            <a:extLst>
              <a:ext uri="{FF2B5EF4-FFF2-40B4-BE49-F238E27FC236}">
                <a16:creationId xmlns:a16="http://schemas.microsoft.com/office/drawing/2014/main" id="{02F2CA31-ACC6-4DB3-A513-DA544EF904F4}"/>
              </a:ext>
            </a:extLst>
          </p:cNvPr>
          <p:cNvSpPr/>
          <p:nvPr/>
        </p:nvSpPr>
        <p:spPr>
          <a:xfrm rot="19379608">
            <a:off x="-255266" y="2384753"/>
            <a:ext cx="11353959" cy="4469448"/>
          </a:xfrm>
          <a:custGeom>
            <a:avLst/>
            <a:gdLst>
              <a:gd name="connsiteX0" fmla="*/ 11353959 w 11353959"/>
              <a:gd name="connsiteY0" fmla="*/ 2541281 h 4469448"/>
              <a:gd name="connsiteX1" fmla="*/ 4922798 w 11353959"/>
              <a:gd name="connsiteY1" fmla="*/ 4469448 h 4469448"/>
              <a:gd name="connsiteX2" fmla="*/ 0 w 11353959"/>
              <a:gd name="connsiteY2" fmla="*/ 758974 h 4469448"/>
              <a:gd name="connsiteX3" fmla="*/ 572064 w 11353959"/>
              <a:gd name="connsiteY3" fmla="*/ 0 h 4469448"/>
            </a:gdLst>
            <a:ahLst/>
            <a:cxnLst>
              <a:cxn ang="0">
                <a:pos x="connsiteX0" y="connsiteY0"/>
              </a:cxn>
              <a:cxn ang="0">
                <a:pos x="connsiteX1" y="connsiteY1"/>
              </a:cxn>
              <a:cxn ang="0">
                <a:pos x="connsiteX2" y="connsiteY2"/>
              </a:cxn>
              <a:cxn ang="0">
                <a:pos x="connsiteX3" y="connsiteY3"/>
              </a:cxn>
            </a:cxnLst>
            <a:rect l="l" t="t" r="r" b="b"/>
            <a:pathLst>
              <a:path w="11353959" h="4469448">
                <a:moveTo>
                  <a:pt x="11353959" y="2541281"/>
                </a:moveTo>
                <a:lnTo>
                  <a:pt x="4922798" y="4469448"/>
                </a:lnTo>
                <a:lnTo>
                  <a:pt x="0" y="758974"/>
                </a:lnTo>
                <a:lnTo>
                  <a:pt x="572064" y="0"/>
                </a:lnTo>
                <a:close/>
              </a:path>
            </a:pathLst>
          </a:custGeom>
          <a:gradFill>
            <a:gsLst>
              <a:gs pos="99000">
                <a:schemeClr val="bg1">
                  <a:alpha val="9000"/>
                </a:schemeClr>
              </a:gs>
              <a:gs pos="0">
                <a:schemeClr val="bg1">
                  <a:alpha val="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3790"/>
            <a:ext cx="1130807" cy="348629"/>
          </a:xfrm>
          <a:prstGeom prst="rect">
            <a:avLst/>
          </a:prstGeom>
        </p:spPr>
      </p:pic>
      <p:pic>
        <p:nvPicPr>
          <p:cNvPr id="13" name="Picture 12">
            <a:extLst>
              <a:ext uri="{FF2B5EF4-FFF2-40B4-BE49-F238E27FC236}">
                <a16:creationId xmlns:a16="http://schemas.microsoft.com/office/drawing/2014/main" id="{9DE6D801-0970-A944-893E-ECB4C295E379}"/>
              </a:ext>
            </a:extLst>
          </p:cNvPr>
          <p:cNvPicPr>
            <a:picLocks noChangeAspect="1"/>
          </p:cNvPicPr>
          <p:nvPr userDrawn="1"/>
        </p:nvPicPr>
        <p:blipFill rotWithShape="1">
          <a:blip r:embed="rId3"/>
          <a:srcRect b="60978"/>
          <a:stretch/>
        </p:blipFill>
        <p:spPr>
          <a:xfrm>
            <a:off x="1" y="6775489"/>
            <a:ext cx="12192000" cy="82513"/>
          </a:xfrm>
          <a:prstGeom prst="rect">
            <a:avLst/>
          </a:prstGeom>
        </p:spPr>
      </p:pic>
      <p:sp>
        <p:nvSpPr>
          <p:cNvPr id="14" name="Text Placeholder 2">
            <a:extLst>
              <a:ext uri="{FF2B5EF4-FFF2-40B4-BE49-F238E27FC236}">
                <a16:creationId xmlns:a16="http://schemas.microsoft.com/office/drawing/2014/main" id="{C4354659-C908-4A17-9232-5C7E621292D5}"/>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chemeClr val="bg1"/>
                </a:solidFill>
              </a:defRPr>
            </a:lvl1pPr>
          </a:lstStyle>
          <a:p>
            <a:pPr lvl="0"/>
            <a:r>
              <a:rPr lang="en-US"/>
              <a:t>Click to add sub-title</a:t>
            </a:r>
            <a:endParaRPr lang="en-GB"/>
          </a:p>
        </p:txBody>
      </p:sp>
      <p:sp>
        <p:nvSpPr>
          <p:cNvPr id="15" name="Title 1">
            <a:extLst>
              <a:ext uri="{FF2B5EF4-FFF2-40B4-BE49-F238E27FC236}">
                <a16:creationId xmlns:a16="http://schemas.microsoft.com/office/drawing/2014/main" id="{3CEBA134-1D60-44D3-A84D-91E2966DE40C}"/>
              </a:ext>
            </a:extLst>
          </p:cNvPr>
          <p:cNvSpPr>
            <a:spLocks noGrp="1"/>
          </p:cNvSpPr>
          <p:nvPr>
            <p:ph type="title" hasCustomPrompt="1"/>
          </p:nvPr>
        </p:nvSpPr>
        <p:spPr>
          <a:xfrm>
            <a:off x="609601" y="609602"/>
            <a:ext cx="10972800" cy="410233"/>
          </a:xfrm>
          <a:prstGeom prst="rect">
            <a:avLst/>
          </a:prstGeom>
        </p:spPr>
        <p:txBody>
          <a:bodyPr lIns="0" tIns="0" rIns="0" bIns="0" anchor="t">
            <a:noAutofit/>
          </a:bodyPr>
          <a:lstStyle>
            <a:lvl1pPr>
              <a:defRPr sz="2400" b="1" i="0">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16" name="Content Placeholder 2">
            <a:extLst>
              <a:ext uri="{FF2B5EF4-FFF2-40B4-BE49-F238E27FC236}">
                <a16:creationId xmlns:a16="http://schemas.microsoft.com/office/drawing/2014/main" id="{D1D9A821-078D-43B9-8464-538D8E012862}"/>
              </a:ext>
            </a:extLst>
          </p:cNvPr>
          <p:cNvSpPr>
            <a:spLocks noGrp="1"/>
          </p:cNvSpPr>
          <p:nvPr>
            <p:ph sz="quarter" idx="21" hasCustomPrompt="1"/>
          </p:nvPr>
        </p:nvSpPr>
        <p:spPr>
          <a:xfrm>
            <a:off x="9056789" y="2108780"/>
            <a:ext cx="2525611" cy="3769735"/>
          </a:xfrm>
          <a:prstGeom prst="rect">
            <a:avLst/>
          </a:prstGeom>
        </p:spPr>
        <p:txBody>
          <a:bodyPr lIns="0" tIns="0" rIns="0" bIns="0"/>
          <a:lstStyle>
            <a:lvl1pPr marL="231752" indent="-231752">
              <a:spcBef>
                <a:spcPts val="500"/>
              </a:spcBef>
              <a:buFont typeface="Arial" panose="020B0604020202020204" pitchFamily="34" charset="0"/>
              <a:buChar char="•"/>
              <a:defRPr sz="1600">
                <a:solidFill>
                  <a:schemeClr val="bg1"/>
                </a:solidFill>
              </a:defRPr>
            </a:lvl1pPr>
            <a:lvl2pPr marL="465091" indent="-233340">
              <a:spcBef>
                <a:spcPts val="500"/>
              </a:spcBef>
              <a:defRPr sz="1600">
                <a:solidFill>
                  <a:schemeClr val="bg1"/>
                </a:solidFill>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defRPr>
            </a:lvl3pPr>
            <a:lvl4pPr marL="914309" indent="-231752">
              <a:spcBef>
                <a:spcPts val="500"/>
              </a:spcBef>
              <a:defRPr sz="1400">
                <a:solidFill>
                  <a:schemeClr val="bg1"/>
                </a:solidFill>
              </a:defRPr>
            </a:lvl4pPr>
            <a:lvl5pPr marL="1146060" indent="-231752">
              <a:spcBef>
                <a:spcPts val="500"/>
              </a:spcBef>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Media Placeholder 2">
            <a:extLst>
              <a:ext uri="{FF2B5EF4-FFF2-40B4-BE49-F238E27FC236}">
                <a16:creationId xmlns:a16="http://schemas.microsoft.com/office/drawing/2014/main" id="{3366D18E-8AA5-4690-BA85-84E71374D53A}"/>
              </a:ext>
            </a:extLst>
          </p:cNvPr>
          <p:cNvSpPr>
            <a:spLocks noGrp="1"/>
          </p:cNvSpPr>
          <p:nvPr>
            <p:ph type="media" sz="quarter" idx="24" hasCustomPrompt="1"/>
          </p:nvPr>
        </p:nvSpPr>
        <p:spPr>
          <a:xfrm>
            <a:off x="609601" y="1471584"/>
            <a:ext cx="8107182" cy="4443480"/>
          </a:xfrm>
          <a:prstGeom prst="rect">
            <a:avLst/>
          </a:prstGeom>
          <a:effectLst>
            <a:softEdge rad="0"/>
          </a:effectLst>
        </p:spPr>
        <p:txBody>
          <a:bodyPr anchor="ctr"/>
          <a:lstStyle>
            <a:lvl1pPr marL="0" indent="0" algn="ctr">
              <a:buNone/>
              <a:defRPr>
                <a:solidFill>
                  <a:schemeClr val="bg1"/>
                </a:solidFill>
              </a:defRPr>
            </a:lvl1pPr>
          </a:lstStyle>
          <a:p>
            <a:r>
              <a:rPr lang="en-US"/>
              <a:t>Click to insert video</a:t>
            </a:r>
          </a:p>
        </p:txBody>
      </p:sp>
      <p:sp>
        <p:nvSpPr>
          <p:cNvPr id="12" name="Text Placeholder 2">
            <a:extLst>
              <a:ext uri="{FF2B5EF4-FFF2-40B4-BE49-F238E27FC236}">
                <a16:creationId xmlns:a16="http://schemas.microsoft.com/office/drawing/2014/main" id="{38BCB93E-1DD3-D242-AFF8-8CD8BC6569A6}"/>
              </a:ext>
            </a:extLst>
          </p:cNvPr>
          <p:cNvSpPr>
            <a:spLocks noGrp="1"/>
          </p:cNvSpPr>
          <p:nvPr>
            <p:ph type="body" sz="quarter" idx="31"/>
          </p:nvPr>
        </p:nvSpPr>
        <p:spPr>
          <a:xfrm>
            <a:off x="9056788" y="1531199"/>
            <a:ext cx="2525612" cy="449942"/>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52" lvl="0" indent="-231752">
              <a:spcBef>
                <a:spcPts val="500"/>
              </a:spcBef>
            </a:pPr>
            <a:endParaRPr lang="en-US"/>
          </a:p>
        </p:txBody>
      </p:sp>
    </p:spTree>
    <p:extLst>
      <p:ext uri="{BB962C8B-B14F-4D97-AF65-F5344CB8AC3E}">
        <p14:creationId xmlns:p14="http://schemas.microsoft.com/office/powerpoint/2010/main" val="3728843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3_Title / Content">
    <p:bg>
      <p:bgPr>
        <a:gradFill>
          <a:gsLst>
            <a:gs pos="81000">
              <a:schemeClr val="tx1"/>
            </a:gs>
            <a:gs pos="0">
              <a:schemeClr val="accent4"/>
            </a:gs>
          </a:gsLst>
          <a:lin ang="3000000" scaled="0"/>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2B3BBB1-8995-A443-ADB2-A682328B475D}"/>
              </a:ext>
            </a:extLst>
          </p:cNvPr>
          <p:cNvGrpSpPr/>
          <p:nvPr userDrawn="1"/>
        </p:nvGrpSpPr>
        <p:grpSpPr>
          <a:xfrm>
            <a:off x="-1748160" y="-2838051"/>
            <a:ext cx="12846852" cy="9948902"/>
            <a:chOff x="-1748160" y="-2838051"/>
            <a:chExt cx="12846852" cy="9948902"/>
          </a:xfrm>
        </p:grpSpPr>
        <p:sp>
          <p:nvSpPr>
            <p:cNvPr id="13" name="Freeform: Shape 36">
              <a:extLst>
                <a:ext uri="{FF2B5EF4-FFF2-40B4-BE49-F238E27FC236}">
                  <a16:creationId xmlns:a16="http://schemas.microsoft.com/office/drawing/2014/main" id="{C04A35F5-8B78-064B-9EE6-F43F0CDA3DC3}"/>
                </a:ext>
              </a:extLst>
            </p:cNvPr>
            <p:cNvSpPr/>
            <p:nvPr/>
          </p:nvSpPr>
          <p:spPr>
            <a:xfrm rot="19379608">
              <a:off x="-1748160" y="-602034"/>
              <a:ext cx="7674989" cy="7712885"/>
            </a:xfrm>
            <a:custGeom>
              <a:avLst/>
              <a:gdLst>
                <a:gd name="connsiteX0" fmla="*/ 7674989 w 7674989"/>
                <a:gd name="connsiteY0" fmla="*/ 2673579 h 7712885"/>
                <a:gd name="connsiteX1" fmla="*/ 2966986 w 7674989"/>
                <a:gd name="connsiteY1" fmla="*/ 7712885 h 7712885"/>
                <a:gd name="connsiteX2" fmla="*/ 0 w 7674989"/>
                <a:gd name="connsiteY2" fmla="*/ 5476571 h 7712885"/>
                <a:gd name="connsiteX3" fmla="*/ 4127871 w 7674989"/>
                <a:gd name="connsiteY3" fmla="*/ 0 h 7712885"/>
              </a:gdLst>
              <a:ahLst/>
              <a:cxnLst>
                <a:cxn ang="0">
                  <a:pos x="connsiteX0" y="connsiteY0"/>
                </a:cxn>
                <a:cxn ang="0">
                  <a:pos x="connsiteX1" y="connsiteY1"/>
                </a:cxn>
                <a:cxn ang="0">
                  <a:pos x="connsiteX2" y="connsiteY2"/>
                </a:cxn>
                <a:cxn ang="0">
                  <a:pos x="connsiteX3" y="connsiteY3"/>
                </a:cxn>
              </a:cxnLst>
              <a:rect l="l" t="t" r="r" b="b"/>
              <a:pathLst>
                <a:path w="7674989" h="7712885">
                  <a:moveTo>
                    <a:pt x="7674989" y="2673579"/>
                  </a:moveTo>
                  <a:lnTo>
                    <a:pt x="2966986" y="7712885"/>
                  </a:lnTo>
                  <a:lnTo>
                    <a:pt x="0" y="5476571"/>
                  </a:lnTo>
                  <a:lnTo>
                    <a:pt x="4127871" y="0"/>
                  </a:lnTo>
                  <a:close/>
                </a:path>
              </a:pathLst>
            </a:custGeom>
            <a:gradFill>
              <a:gsLst>
                <a:gs pos="100000">
                  <a:schemeClr val="bg1">
                    <a:alpha val="0"/>
                  </a:schemeClr>
                </a:gs>
                <a:gs pos="0">
                  <a:schemeClr val="bg1">
                    <a:alpha val="1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4" name="Freeform: Shape 34">
              <a:extLst>
                <a:ext uri="{FF2B5EF4-FFF2-40B4-BE49-F238E27FC236}">
                  <a16:creationId xmlns:a16="http://schemas.microsoft.com/office/drawing/2014/main" id="{F47420C0-7201-BA44-A5C3-0AF74ABA7D86}"/>
                </a:ext>
              </a:extLst>
            </p:cNvPr>
            <p:cNvSpPr/>
            <p:nvPr/>
          </p:nvSpPr>
          <p:spPr>
            <a:xfrm rot="19379608">
              <a:off x="-255267" y="2384753"/>
              <a:ext cx="11353959" cy="4469448"/>
            </a:xfrm>
            <a:custGeom>
              <a:avLst/>
              <a:gdLst>
                <a:gd name="connsiteX0" fmla="*/ 11353959 w 11353959"/>
                <a:gd name="connsiteY0" fmla="*/ 2541281 h 4469448"/>
                <a:gd name="connsiteX1" fmla="*/ 4922798 w 11353959"/>
                <a:gd name="connsiteY1" fmla="*/ 4469448 h 4469448"/>
                <a:gd name="connsiteX2" fmla="*/ 0 w 11353959"/>
                <a:gd name="connsiteY2" fmla="*/ 758974 h 4469448"/>
                <a:gd name="connsiteX3" fmla="*/ 572064 w 11353959"/>
                <a:gd name="connsiteY3" fmla="*/ 0 h 4469448"/>
              </a:gdLst>
              <a:ahLst/>
              <a:cxnLst>
                <a:cxn ang="0">
                  <a:pos x="connsiteX0" y="connsiteY0"/>
                </a:cxn>
                <a:cxn ang="0">
                  <a:pos x="connsiteX1" y="connsiteY1"/>
                </a:cxn>
                <a:cxn ang="0">
                  <a:pos x="connsiteX2" y="connsiteY2"/>
                </a:cxn>
                <a:cxn ang="0">
                  <a:pos x="connsiteX3" y="connsiteY3"/>
                </a:cxn>
              </a:cxnLst>
              <a:rect l="l" t="t" r="r" b="b"/>
              <a:pathLst>
                <a:path w="11353959" h="4469448">
                  <a:moveTo>
                    <a:pt x="11353959" y="2541281"/>
                  </a:moveTo>
                  <a:lnTo>
                    <a:pt x="4922798" y="4469448"/>
                  </a:lnTo>
                  <a:lnTo>
                    <a:pt x="0" y="758974"/>
                  </a:lnTo>
                  <a:lnTo>
                    <a:pt x="572064" y="0"/>
                  </a:lnTo>
                  <a:close/>
                </a:path>
              </a:pathLst>
            </a:custGeom>
            <a:gradFill>
              <a:gsLst>
                <a:gs pos="99000">
                  <a:schemeClr val="bg1">
                    <a:alpha val="9000"/>
                  </a:schemeClr>
                </a:gs>
                <a:gs pos="0">
                  <a:schemeClr val="bg1">
                    <a:alpha val="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15" name="Freeform: Shape 16">
              <a:extLst>
                <a:ext uri="{FF2B5EF4-FFF2-40B4-BE49-F238E27FC236}">
                  <a16:creationId xmlns:a16="http://schemas.microsoft.com/office/drawing/2014/main" id="{0261AF53-46B4-AB42-B6CA-A6F756B9F53D}"/>
                </a:ext>
              </a:extLst>
            </p:cNvPr>
            <p:cNvSpPr/>
            <p:nvPr/>
          </p:nvSpPr>
          <p:spPr>
            <a:xfrm rot="19379608">
              <a:off x="1248447" y="-2838051"/>
              <a:ext cx="7456088" cy="7238188"/>
            </a:xfrm>
            <a:custGeom>
              <a:avLst/>
              <a:gdLst>
                <a:gd name="connsiteX0" fmla="*/ 224099 w 7456088"/>
                <a:gd name="connsiteY0" fmla="*/ 0 h 7238188"/>
                <a:gd name="connsiteX1" fmla="*/ 6750984 w 7456088"/>
                <a:gd name="connsiteY1" fmla="*/ 4919527 h 7238188"/>
                <a:gd name="connsiteX2" fmla="*/ 7456088 w 7456088"/>
                <a:gd name="connsiteY2" fmla="*/ 7238188 h 7238188"/>
                <a:gd name="connsiteX3" fmla="*/ 0 w 7456088"/>
                <a:gd name="connsiteY3" fmla="*/ 297319 h 7238188"/>
              </a:gdLst>
              <a:ahLst/>
              <a:cxnLst>
                <a:cxn ang="0">
                  <a:pos x="connsiteX0" y="connsiteY0"/>
                </a:cxn>
                <a:cxn ang="0">
                  <a:pos x="connsiteX1" y="connsiteY1"/>
                </a:cxn>
                <a:cxn ang="0">
                  <a:pos x="connsiteX2" y="connsiteY2"/>
                </a:cxn>
                <a:cxn ang="0">
                  <a:pos x="connsiteX3" y="connsiteY3"/>
                </a:cxn>
              </a:cxnLst>
              <a:rect l="l" t="t" r="r" b="b"/>
              <a:pathLst>
                <a:path w="7456088" h="7238188">
                  <a:moveTo>
                    <a:pt x="224099" y="0"/>
                  </a:moveTo>
                  <a:lnTo>
                    <a:pt x="6750984" y="4919527"/>
                  </a:lnTo>
                  <a:lnTo>
                    <a:pt x="7456088" y="7238188"/>
                  </a:lnTo>
                  <a:lnTo>
                    <a:pt x="0" y="297319"/>
                  </a:lnTo>
                  <a:close/>
                </a:path>
              </a:pathLst>
            </a:custGeom>
            <a:gradFill>
              <a:gsLst>
                <a:gs pos="100000">
                  <a:schemeClr val="bg1">
                    <a:alpha val="15000"/>
                  </a:schemeClr>
                </a:gs>
                <a:gs pos="0">
                  <a:schemeClr val="bg1">
                    <a:alpha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grpSp>
      <p:sp>
        <p:nvSpPr>
          <p:cNvPr id="17" name="Title 1"/>
          <p:cNvSpPr>
            <a:spLocks noGrp="1"/>
          </p:cNvSpPr>
          <p:nvPr>
            <p:ph type="title"/>
          </p:nvPr>
        </p:nvSpPr>
        <p:spPr>
          <a:xfrm>
            <a:off x="609601" y="839750"/>
            <a:ext cx="3879934" cy="2342400"/>
          </a:xfrm>
          <a:prstGeom prst="rect">
            <a:avLst/>
          </a:prstGeom>
        </p:spPr>
        <p:txBody>
          <a:bodyPr lIns="0" tIns="0" rIns="0" bIns="0" anchor="b">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GB" noProof="0"/>
              <a:t>Click to edit Master title style</a:t>
            </a:r>
          </a:p>
        </p:txBody>
      </p:sp>
      <p:sp>
        <p:nvSpPr>
          <p:cNvPr id="18" name="Content Placeholder 2"/>
          <p:cNvSpPr>
            <a:spLocks noGrp="1"/>
          </p:cNvSpPr>
          <p:nvPr>
            <p:ph sz="quarter" idx="21"/>
          </p:nvPr>
        </p:nvSpPr>
        <p:spPr>
          <a:xfrm>
            <a:off x="609601" y="3403822"/>
            <a:ext cx="3879934" cy="2060063"/>
          </a:xfrm>
          <a:prstGeom prst="rect">
            <a:avLst/>
          </a:prstGeom>
        </p:spPr>
        <p:txBody>
          <a:bodyPr lIns="0" tIns="0" rIns="0" bIns="0"/>
          <a:lstStyle>
            <a:lvl1pPr marL="231752" indent="-231752">
              <a:spcBef>
                <a:spcPts val="5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1pPr>
            <a:lvl2pPr marL="465091" indent="-233340">
              <a:defRPr sz="1600">
                <a:solidFill>
                  <a:schemeClr val="bg1"/>
                </a:solidFill>
                <a:latin typeface="Arial" panose="020B0604020202020204" pitchFamily="34" charset="0"/>
                <a:cs typeface="Arial" panose="020B0604020202020204" pitchFamily="34" charset="0"/>
              </a:defRPr>
            </a:lvl2pPr>
            <a:lvl3pPr marL="682557" marR="0" indent="-217466" algn="l" defTabSz="914309"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latin typeface="Arial" panose="020B0604020202020204" pitchFamily="34" charset="0"/>
                <a:cs typeface="Arial" panose="020B0604020202020204" pitchFamily="34" charset="0"/>
              </a:defRPr>
            </a:lvl3pPr>
            <a:lvl4pPr marL="914309" indent="-231752">
              <a:defRPr sz="1400">
                <a:solidFill>
                  <a:schemeClr val="bg1"/>
                </a:solidFill>
                <a:latin typeface="Arial" panose="020B0604020202020204" pitchFamily="34" charset="0"/>
                <a:cs typeface="Arial" panose="020B0604020202020204" pitchFamily="34" charset="0"/>
              </a:defRPr>
            </a:lvl4pPr>
            <a:lvl5pPr marL="1146060" indent="-231752">
              <a:defRPr sz="1400">
                <a:solidFill>
                  <a:schemeClr val="bg1"/>
                </a:solidFill>
                <a:latin typeface="Arial" panose="020B0604020202020204" pitchFamily="34"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Picture Placeholder 3">
            <a:extLst>
              <a:ext uri="{FF2B5EF4-FFF2-40B4-BE49-F238E27FC236}">
                <a16:creationId xmlns:a16="http://schemas.microsoft.com/office/drawing/2014/main" id="{973B3279-FA96-1247-A12E-BC778059AFEC}"/>
              </a:ext>
            </a:extLst>
          </p:cNvPr>
          <p:cNvSpPr>
            <a:spLocks noGrp="1"/>
          </p:cNvSpPr>
          <p:nvPr>
            <p:ph type="pic" sz="quarter" idx="22" hasCustomPrompt="1"/>
          </p:nvPr>
        </p:nvSpPr>
        <p:spPr>
          <a:xfrm>
            <a:off x="5657851" y="0"/>
            <a:ext cx="6534150" cy="6858000"/>
          </a:xfrm>
          <a:prstGeom prst="rect">
            <a:avLst/>
          </a:prstGeom>
        </p:spPr>
        <p:txBody>
          <a:bodyPr anchor="ctr"/>
          <a:lstStyle>
            <a:lvl1pPr marL="0" indent="0">
              <a:buNone/>
              <a:defRPr>
                <a:solidFill>
                  <a:schemeClr val="bg1"/>
                </a:solidFill>
              </a:defRPr>
            </a:lvl1pPr>
          </a:lstStyle>
          <a:p>
            <a:r>
              <a:rPr lang="en-US"/>
              <a:t>Click to add picture</a:t>
            </a:r>
          </a:p>
        </p:txBody>
      </p:sp>
      <p:pic>
        <p:nvPicPr>
          <p:cNvPr id="8" name="Picture 9">
            <a:extLst>
              <a:ext uri="{FF2B5EF4-FFF2-40B4-BE49-F238E27FC236}">
                <a16:creationId xmlns:a16="http://schemas.microsoft.com/office/drawing/2014/main" id="{CECD0C8D-396A-4987-9F20-722634CE91B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52100" y="6134102"/>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
            <a:extLst>
              <a:ext uri="{FF2B5EF4-FFF2-40B4-BE49-F238E27FC236}">
                <a16:creationId xmlns:a16="http://schemas.microsoft.com/office/drawing/2014/main" id="{22D8E99B-8AD8-4BAF-BB2F-99E5B851712F}"/>
              </a:ext>
            </a:extLst>
          </p:cNvPr>
          <p:cNvSpPr txBox="1">
            <a:spLocks noChangeArrowheads="1"/>
          </p:cNvSpPr>
          <p:nvPr userDrawn="1"/>
        </p:nvSpPr>
        <p:spPr bwMode="auto">
          <a:xfrm>
            <a:off x="536575" y="6145215"/>
            <a:ext cx="3889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fld id="{1A20E258-47F9-4544-B453-E1893CCA9957}" type="slidenum">
              <a:rPr lang="en-GB" altLang="en-US" sz="800">
                <a:solidFill>
                  <a:schemeClr val="bg1"/>
                </a:solidFill>
                <a:cs typeface="Arial" panose="020B0604020202020204" pitchFamily="34" charset="0"/>
              </a:rPr>
              <a:pPr eaLnBrk="1" hangingPunct="1"/>
              <a:t>‹Nr.›</a:t>
            </a:fld>
            <a:endParaRPr lang="en-GB" altLang="en-US" sz="800">
              <a:solidFill>
                <a:schemeClr val="bg1"/>
              </a:solidFill>
              <a:cs typeface="Arial" panose="020B0604020202020204" pitchFamily="34" charset="0"/>
            </a:endParaRPr>
          </a:p>
        </p:txBody>
      </p:sp>
      <p:sp>
        <p:nvSpPr>
          <p:cNvPr id="10" name="TextBox 6">
            <a:extLst>
              <a:ext uri="{FF2B5EF4-FFF2-40B4-BE49-F238E27FC236}">
                <a16:creationId xmlns:a16="http://schemas.microsoft.com/office/drawing/2014/main" id="{7E274FDE-A30F-449C-B347-FEDCAB0B8355}"/>
              </a:ext>
            </a:extLst>
          </p:cNvPr>
          <p:cNvSpPr txBox="1">
            <a:spLocks noChangeArrowheads="1"/>
          </p:cNvSpPr>
          <p:nvPr userDrawn="1"/>
        </p:nvSpPr>
        <p:spPr bwMode="auto">
          <a:xfrm>
            <a:off x="819151" y="6223000"/>
            <a:ext cx="9763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US" altLang="en-US" sz="800">
                <a:solidFill>
                  <a:schemeClr val="bg1"/>
                </a:solidFill>
                <a:cs typeface="Arial" panose="020B0604020202020204" pitchFamily="34" charset="0"/>
              </a:rPr>
              <a:t>|     hexagon.com</a:t>
            </a:r>
          </a:p>
        </p:txBody>
      </p:sp>
      <p:pic>
        <p:nvPicPr>
          <p:cNvPr id="16" name="Picture 4">
            <a:extLst>
              <a:ext uri="{FF2B5EF4-FFF2-40B4-BE49-F238E27FC236}">
                <a16:creationId xmlns:a16="http://schemas.microsoft.com/office/drawing/2014/main" id="{6AB270DC-6AF5-8D4D-8665-901930EFD0B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75045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270046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cNvSpPr>
            <a:spLocks noGrp="1"/>
          </p:cNvSpPr>
          <p:nvPr>
            <p:ph type="dt" sz="half" idx="10"/>
          </p:nvPr>
        </p:nvSpPr>
        <p:spPr/>
        <p:txBody>
          <a:bodyPr/>
          <a:lstStyle/>
          <a:p>
            <a:fld id="{27FC3DAB-407D-4279-8EB6-232635B61438}" type="datetimeFigureOut">
              <a:rPr lang="en-US" smtClean="0"/>
              <a:t>9/16/2026</a:t>
            </a:fld>
            <a:endParaRPr lang="en-US" dirty="0"/>
          </a:p>
        </p:txBody>
      </p:sp>
      <p:sp>
        <p:nvSpPr>
          <p:cNvPr id="3" name="Footer"/>
          <p:cNvSpPr>
            <a:spLocks noGrp="1"/>
          </p:cNvSpPr>
          <p:nvPr>
            <p:ph type="ftr" sz="quarter" idx="11"/>
          </p:nvPr>
        </p:nvSpPr>
        <p:spPr/>
        <p:txBody>
          <a:bodyPr/>
          <a:lstStyle/>
          <a:p>
            <a:endParaRPr lang="en-US" dirty="0"/>
          </a:p>
        </p:txBody>
      </p:sp>
      <p:sp>
        <p:nvSpPr>
          <p:cNvPr id="4" name="Slide Number"/>
          <p:cNvSpPr>
            <a:spLocks noGrp="1"/>
          </p:cNvSpPr>
          <p:nvPr>
            <p:ph type="sldNum" sz="quarter" idx="12"/>
          </p:nvPr>
        </p:nvSpPr>
        <p:spPr/>
        <p:txBody>
          <a:bodyPr/>
          <a:lstStyle/>
          <a:p>
            <a:fld id="{02CEFE82-39F2-4F47-8A0C-D5AB3496FA5C}" type="slidenum">
              <a:rPr lang="en-US" smtClean="0"/>
              <a:t>‹Nr.›</a:t>
            </a:fld>
            <a:endParaRPr lang="en-US" dirty="0"/>
          </a:p>
        </p:txBody>
      </p:sp>
    </p:spTree>
    <p:extLst>
      <p:ext uri="{BB962C8B-B14F-4D97-AF65-F5344CB8AC3E}">
        <p14:creationId xmlns:p14="http://schemas.microsoft.com/office/powerpoint/2010/main" val="3463158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reaker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18D0E1-31EE-1A4E-8F2D-7C93E3ECB00E}"/>
              </a:ext>
            </a:extLst>
          </p:cNvPr>
          <p:cNvPicPr>
            <a:picLocks noChangeAspect="1"/>
          </p:cNvPicPr>
          <p:nvPr userDrawn="1"/>
        </p:nvPicPr>
        <p:blipFill>
          <a:blip r:embed="rId2"/>
          <a:stretch>
            <a:fillRect/>
          </a:stretch>
        </p:blipFill>
        <p:spPr>
          <a:xfrm>
            <a:off x="0" y="0"/>
            <a:ext cx="12192232" cy="6858000"/>
          </a:xfrm>
          <a:prstGeom prst="rect">
            <a:avLst/>
          </a:prstGeom>
        </p:spPr>
      </p:pic>
      <p:pic>
        <p:nvPicPr>
          <p:cNvPr id="5" name="Graphic 4">
            <a:extLst>
              <a:ext uri="{FF2B5EF4-FFF2-40B4-BE49-F238E27FC236}">
                <a16:creationId xmlns:a16="http://schemas.microsoft.com/office/drawing/2014/main" id="{58841F20-E0C5-4E26-AE62-56529CA19BB7}"/>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6" name="Text Placeholder 36">
            <a:extLst>
              <a:ext uri="{FF2B5EF4-FFF2-40B4-BE49-F238E27FC236}">
                <a16:creationId xmlns:a16="http://schemas.microsoft.com/office/drawing/2014/main" id="{5BB9B0B6-C511-4A7A-8EE6-5D7640635A53}"/>
              </a:ext>
            </a:extLst>
          </p:cNvPr>
          <p:cNvSpPr>
            <a:spLocks noGrp="1"/>
          </p:cNvSpPr>
          <p:nvPr>
            <p:ph type="body" sz="quarter" idx="13" hasCustomPrompt="1"/>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
        <p:nvSpPr>
          <p:cNvPr id="7" name="Text Placeholder 6">
            <a:extLst>
              <a:ext uri="{FF2B5EF4-FFF2-40B4-BE49-F238E27FC236}">
                <a16:creationId xmlns:a16="http://schemas.microsoft.com/office/drawing/2014/main" id="{82E390E0-F5C9-4FEC-BD1E-34EFEE1362F2}"/>
              </a:ext>
            </a:extLst>
          </p:cNvPr>
          <p:cNvSpPr>
            <a:spLocks noGrp="1"/>
          </p:cNvSpPr>
          <p:nvPr>
            <p:ph type="body" sz="quarter" idx="11" hasCustomPrompt="1"/>
          </p:nvPr>
        </p:nvSpPr>
        <p:spPr>
          <a:xfrm>
            <a:off x="7003915" y="3707691"/>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Tree>
    <p:extLst>
      <p:ext uri="{BB962C8B-B14F-4D97-AF65-F5344CB8AC3E}">
        <p14:creationId xmlns:p14="http://schemas.microsoft.com/office/powerpoint/2010/main" val="22591073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GB" noProof="0"/>
              <a:t>Click to add sub-title</a:t>
            </a:r>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GB" noProof="0"/>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1663200"/>
            <a:ext cx="10972800" cy="4215600"/>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3">
            <a:extLst>
              <a:ext uri="{FF2B5EF4-FFF2-40B4-BE49-F238E27FC236}">
                <a16:creationId xmlns:a16="http://schemas.microsoft.com/office/drawing/2014/main" id="{B21DA22D-F24E-7843-8891-0DCFF30CDD05}"/>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Internal use only</a:t>
            </a:r>
          </a:p>
        </p:txBody>
      </p:sp>
    </p:spTree>
    <p:extLst>
      <p:ext uri="{BB962C8B-B14F-4D97-AF65-F5344CB8AC3E}">
        <p14:creationId xmlns:p14="http://schemas.microsoft.com/office/powerpoint/2010/main" val="2559032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tandard Breaker 2">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24F2AF89-5A43-E046-9CEF-D6E00063F870}"/>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451593" y="6131290"/>
            <a:ext cx="1130809" cy="350392"/>
          </a:xfrm>
          <a:prstGeom prst="rect">
            <a:avLst/>
          </a:prstGeom>
        </p:spPr>
      </p:pic>
      <p:sp>
        <p:nvSpPr>
          <p:cNvPr id="11" name="Text Placeholder 36">
            <a:extLst>
              <a:ext uri="{FF2B5EF4-FFF2-40B4-BE49-F238E27FC236}">
                <a16:creationId xmlns:a16="http://schemas.microsoft.com/office/drawing/2014/main" id="{43FEF6D0-CE47-4C9F-BBA5-F04B2BE23F8C}"/>
              </a:ext>
            </a:extLst>
          </p:cNvPr>
          <p:cNvSpPr>
            <a:spLocks noGrp="1"/>
          </p:cNvSpPr>
          <p:nvPr>
            <p:ph type="body" sz="quarter" idx="13" hasCustomPrompt="1"/>
          </p:nvPr>
        </p:nvSpPr>
        <p:spPr>
          <a:xfrm>
            <a:off x="7069788" y="5075428"/>
            <a:ext cx="4510830" cy="547450"/>
          </a:xfrm>
          <a:prstGeom prst="rect">
            <a:avLst/>
          </a:prstGeom>
        </p:spPr>
        <p:txBody>
          <a:bodyPr lIns="0" tIns="0" rIns="0" bIns="0" anchor="t" anchorCtr="0"/>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
        <p:nvSpPr>
          <p:cNvPr id="15" name="Text Placeholder 6">
            <a:extLst>
              <a:ext uri="{FF2B5EF4-FFF2-40B4-BE49-F238E27FC236}">
                <a16:creationId xmlns:a16="http://schemas.microsoft.com/office/drawing/2014/main" id="{63523F2E-20A4-4513-A796-B378F427C059}"/>
              </a:ext>
            </a:extLst>
          </p:cNvPr>
          <p:cNvSpPr>
            <a:spLocks noGrp="1"/>
          </p:cNvSpPr>
          <p:nvPr>
            <p:ph type="body" sz="quarter" idx="11" hasCustomPrompt="1"/>
          </p:nvPr>
        </p:nvSpPr>
        <p:spPr>
          <a:xfrm>
            <a:off x="7069667" y="3707691"/>
            <a:ext cx="4512734" cy="1271588"/>
          </a:xfrm>
          <a:prstGeom prst="rect">
            <a:avLst/>
          </a:prstGeom>
        </p:spPr>
        <p:txBody>
          <a:bodyPr lIns="0" rIns="0" anchor="b" anchorCtr="0"/>
          <a:lstStyle>
            <a:lvl1pPr marL="0" indent="0">
              <a:buNone/>
              <a:defRPr sz="2400" b="1" i="0">
                <a:solidFill>
                  <a:schemeClr val="tx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pic>
        <p:nvPicPr>
          <p:cNvPr id="9" name="Picture 8">
            <a:extLst>
              <a:ext uri="{FF2B5EF4-FFF2-40B4-BE49-F238E27FC236}">
                <a16:creationId xmlns:a16="http://schemas.microsoft.com/office/drawing/2014/main" id="{9B51F982-17CF-4D0B-877A-176262161D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7" name="Freeform 5">
            <a:extLst>
              <a:ext uri="{FF2B5EF4-FFF2-40B4-BE49-F238E27FC236}">
                <a16:creationId xmlns:a16="http://schemas.microsoft.com/office/drawing/2014/main" id="{98BB2F5B-297B-429E-BB30-056626391C25}"/>
              </a:ext>
            </a:extLst>
          </p:cNvPr>
          <p:cNvSpPr/>
          <p:nvPr userDrawn="1"/>
        </p:nvSpPr>
        <p:spPr>
          <a:xfrm>
            <a:off x="0" y="-74427"/>
            <a:ext cx="4512734" cy="6932427"/>
          </a:xfrm>
          <a:custGeom>
            <a:avLst/>
            <a:gdLst>
              <a:gd name="connsiteX0" fmla="*/ 1718734 w 4512734"/>
              <a:gd name="connsiteY0" fmla="*/ 8467 h 6824133"/>
              <a:gd name="connsiteX1" fmla="*/ 4512734 w 4512734"/>
              <a:gd name="connsiteY1" fmla="*/ 6824133 h 6824133"/>
              <a:gd name="connsiteX2" fmla="*/ 0 w 4512734"/>
              <a:gd name="connsiteY2" fmla="*/ 6824133 h 6824133"/>
              <a:gd name="connsiteX3" fmla="*/ 0 w 4512734"/>
              <a:gd name="connsiteY3" fmla="*/ 0 h 6824133"/>
              <a:gd name="connsiteX4" fmla="*/ 1718734 w 4512734"/>
              <a:gd name="connsiteY4" fmla="*/ 8467 h 6824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2734" h="6824133">
                <a:moveTo>
                  <a:pt x="1718734" y="8467"/>
                </a:moveTo>
                <a:lnTo>
                  <a:pt x="4512734" y="6824133"/>
                </a:lnTo>
                <a:lnTo>
                  <a:pt x="0" y="6824133"/>
                </a:lnTo>
                <a:lnTo>
                  <a:pt x="0" y="0"/>
                </a:lnTo>
                <a:lnTo>
                  <a:pt x="1718734" y="8467"/>
                </a:lnTo>
                <a:close/>
              </a:path>
            </a:pathLst>
          </a:custGeom>
          <a:gradFill>
            <a:gsLst>
              <a:gs pos="0">
                <a:srgbClr val="A5CF67"/>
              </a:gs>
              <a:gs pos="99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712834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without Image">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FD06C295-2447-214E-BBB2-CAF9AE38C1C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34F97E3C-6B69-E747-83E0-F68B72835E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65949" y="1644033"/>
            <a:ext cx="2662008" cy="828321"/>
          </a:xfrm>
          <a:prstGeom prst="rect">
            <a:avLst/>
          </a:prstGeom>
        </p:spPr>
      </p:pic>
      <p:sp>
        <p:nvSpPr>
          <p:cNvPr id="6" name="Text Placeholder 6">
            <a:extLst>
              <a:ext uri="{FF2B5EF4-FFF2-40B4-BE49-F238E27FC236}">
                <a16:creationId xmlns:a16="http://schemas.microsoft.com/office/drawing/2014/main" id="{A04C6FF3-D072-4600-B947-1073787D9DE0}"/>
              </a:ext>
            </a:extLst>
          </p:cNvPr>
          <p:cNvSpPr>
            <a:spLocks noGrp="1"/>
          </p:cNvSpPr>
          <p:nvPr>
            <p:ph type="body" sz="quarter" idx="11" hasCustomPrompt="1"/>
          </p:nvPr>
        </p:nvSpPr>
        <p:spPr>
          <a:xfrm>
            <a:off x="7924800" y="3078863"/>
            <a:ext cx="3657600" cy="1271588"/>
          </a:xfrm>
          <a:prstGeom prst="rect">
            <a:avLst/>
          </a:prstGeom>
        </p:spPr>
        <p:txBody>
          <a:bodyPr lIns="0" rIns="0"/>
          <a:lstStyle>
            <a:lvl1pPr marL="0" indent="0">
              <a:buNone/>
              <a:defRPr sz="2400" b="1" i="0">
                <a:solidFill>
                  <a:srgbClr val="000000"/>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
        <p:nvSpPr>
          <p:cNvPr id="7" name="Text Placeholder 36">
            <a:extLst>
              <a:ext uri="{FF2B5EF4-FFF2-40B4-BE49-F238E27FC236}">
                <a16:creationId xmlns:a16="http://schemas.microsoft.com/office/drawing/2014/main" id="{79A36AE3-3962-4328-B7E7-2CEB8935E871}"/>
              </a:ext>
            </a:extLst>
          </p:cNvPr>
          <p:cNvSpPr>
            <a:spLocks noGrp="1"/>
          </p:cNvSpPr>
          <p:nvPr>
            <p:ph type="body" sz="quarter" idx="13" hasCustomPrompt="1"/>
          </p:nvPr>
        </p:nvSpPr>
        <p:spPr>
          <a:xfrm>
            <a:off x="7924640" y="4349320"/>
            <a:ext cx="3655977" cy="310896"/>
          </a:xfrm>
          <a:prstGeom prst="rect">
            <a:avLst/>
          </a:prstGeom>
        </p:spPr>
        <p:txBody>
          <a:bodyPr lIns="0" tIns="0" rIns="0" bIns="0" anchor="ctr" anchorCtr="0"/>
          <a:lstStyle>
            <a:lvl1pPr marL="0" indent="0">
              <a:buNone/>
              <a:defRPr sz="1400">
                <a:solidFill>
                  <a:srgbClr val="000000"/>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Tree>
    <p:extLst>
      <p:ext uri="{BB962C8B-B14F-4D97-AF65-F5344CB8AC3E}">
        <p14:creationId xmlns:p14="http://schemas.microsoft.com/office/powerpoint/2010/main" val="764544479"/>
      </p:ext>
    </p:extLst>
  </p:cSld>
  <p:clrMapOvr>
    <a:masterClrMapping/>
  </p:clrMapOvr>
  <p:extLst>
    <p:ext uri="{DCECCB84-F9BA-43D5-87BE-67443E8EF086}">
      <p15:sldGuideLst xmlns:p15="http://schemas.microsoft.com/office/powerpoint/2012/main">
        <p15:guide id="1" orient="horz" pos="2136">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with Imag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3C66C643-40F3-483E-8046-AFCC63C2DE5C}"/>
              </a:ext>
            </a:extLst>
          </p:cNvPr>
          <p:cNvPicPr>
            <a:picLocks noChangeAspect="1"/>
          </p:cNvPicPr>
          <p:nvPr userDrawn="1"/>
        </p:nvPicPr>
        <p:blipFill>
          <a:blip r:embed="rId2"/>
          <a:stretch>
            <a:fillRect/>
          </a:stretch>
        </p:blipFill>
        <p:spPr>
          <a:xfrm>
            <a:off x="0" y="2974"/>
            <a:ext cx="12192000" cy="6852052"/>
          </a:xfrm>
          <a:prstGeom prst="rect">
            <a:avLst/>
          </a:prstGeom>
        </p:spPr>
      </p:pic>
      <p:pic>
        <p:nvPicPr>
          <p:cNvPr id="6" name="Picture 5">
            <a:extLst>
              <a:ext uri="{FF2B5EF4-FFF2-40B4-BE49-F238E27FC236}">
                <a16:creationId xmlns:a16="http://schemas.microsoft.com/office/drawing/2014/main" id="{23F31C1A-E0A7-A64C-A2AA-507F922458B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65949" y="1644033"/>
            <a:ext cx="2662008" cy="828321"/>
          </a:xfrm>
          <a:prstGeom prst="rect">
            <a:avLst/>
          </a:prstGeom>
        </p:spPr>
      </p:pic>
      <p:sp>
        <p:nvSpPr>
          <p:cNvPr id="40" name="Picture Placeholder 39">
            <a:extLst>
              <a:ext uri="{FF2B5EF4-FFF2-40B4-BE49-F238E27FC236}">
                <a16:creationId xmlns:a16="http://schemas.microsoft.com/office/drawing/2014/main" id="{8F2B69CC-26B8-4B8E-BBDE-7AFA698148BF}"/>
              </a:ext>
            </a:extLst>
          </p:cNvPr>
          <p:cNvSpPr>
            <a:spLocks noGrp="1"/>
          </p:cNvSpPr>
          <p:nvPr>
            <p:ph type="pic" sz="quarter" idx="12"/>
          </p:nvPr>
        </p:nvSpPr>
        <p:spPr>
          <a:xfrm>
            <a:off x="2" y="0"/>
            <a:ext cx="5169289" cy="6858000"/>
          </a:xfrm>
          <a:custGeom>
            <a:avLst/>
            <a:gdLst>
              <a:gd name="connsiteX0" fmla="*/ 0 w 5169289"/>
              <a:gd name="connsiteY0" fmla="*/ 0 h 6858000"/>
              <a:gd name="connsiteX1" fmla="*/ 2457881 w 5169289"/>
              <a:gd name="connsiteY1" fmla="*/ 0 h 6858000"/>
              <a:gd name="connsiteX2" fmla="*/ 5169289 w 5169289"/>
              <a:gd name="connsiteY2" fmla="*/ 6858000 h 6858000"/>
              <a:gd name="connsiteX3" fmla="*/ 2133271 w 5169289"/>
              <a:gd name="connsiteY3" fmla="*/ 6858000 h 6858000"/>
              <a:gd name="connsiteX4" fmla="*/ 0 w 5169289"/>
              <a:gd name="connsiteY4" fmla="*/ 517744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9289" h="6858000">
                <a:moveTo>
                  <a:pt x="0" y="0"/>
                </a:moveTo>
                <a:lnTo>
                  <a:pt x="2457881" y="0"/>
                </a:lnTo>
                <a:lnTo>
                  <a:pt x="5169289" y="6858000"/>
                </a:lnTo>
                <a:lnTo>
                  <a:pt x="2133271" y="6858000"/>
                </a:lnTo>
                <a:lnTo>
                  <a:pt x="0" y="5177443"/>
                </a:lnTo>
                <a:close/>
              </a:path>
            </a:pathLst>
          </a:custGeom>
        </p:spPr>
        <p:txBody>
          <a:bodyPr wrap="square">
            <a:noAutofit/>
          </a:bodyPr>
          <a:lstStyle>
            <a:lvl1pPr marL="0" indent="0">
              <a:buNone/>
              <a:defRPr sz="2000"/>
            </a:lvl1pPr>
          </a:lstStyle>
          <a:p>
            <a:r>
              <a:rPr lang="en-US"/>
              <a:t>Click icon to add picture</a:t>
            </a:r>
          </a:p>
        </p:txBody>
      </p:sp>
      <p:sp>
        <p:nvSpPr>
          <p:cNvPr id="8" name="Text Placeholder 6">
            <a:extLst>
              <a:ext uri="{FF2B5EF4-FFF2-40B4-BE49-F238E27FC236}">
                <a16:creationId xmlns:a16="http://schemas.microsoft.com/office/drawing/2014/main" id="{625E8838-ACD5-474B-90EC-26C2E54E840E}"/>
              </a:ext>
            </a:extLst>
          </p:cNvPr>
          <p:cNvSpPr>
            <a:spLocks noGrp="1"/>
          </p:cNvSpPr>
          <p:nvPr>
            <p:ph type="body" sz="quarter" idx="11" hasCustomPrompt="1"/>
          </p:nvPr>
        </p:nvSpPr>
        <p:spPr>
          <a:xfrm>
            <a:off x="7924800" y="3078863"/>
            <a:ext cx="3657600" cy="1271588"/>
          </a:xfrm>
          <a:prstGeom prst="rect">
            <a:avLst/>
          </a:prstGeom>
        </p:spPr>
        <p:txBody>
          <a:bodyPr lIns="0" rIns="0"/>
          <a:lstStyle>
            <a:lvl1pPr marL="0" indent="0">
              <a:buNone/>
              <a:defRPr sz="2400" b="1" i="0">
                <a:solidFill>
                  <a:srgbClr val="000000"/>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
        <p:nvSpPr>
          <p:cNvPr id="9" name="Text Placeholder 36">
            <a:extLst>
              <a:ext uri="{FF2B5EF4-FFF2-40B4-BE49-F238E27FC236}">
                <a16:creationId xmlns:a16="http://schemas.microsoft.com/office/drawing/2014/main" id="{7FA01587-6051-0946-99CB-CA48355C1AB4}"/>
              </a:ext>
            </a:extLst>
          </p:cNvPr>
          <p:cNvSpPr>
            <a:spLocks noGrp="1"/>
          </p:cNvSpPr>
          <p:nvPr>
            <p:ph type="body" sz="quarter" idx="13" hasCustomPrompt="1"/>
          </p:nvPr>
        </p:nvSpPr>
        <p:spPr>
          <a:xfrm>
            <a:off x="7924640" y="4349320"/>
            <a:ext cx="3655977" cy="310896"/>
          </a:xfrm>
          <a:prstGeom prst="rect">
            <a:avLst/>
          </a:prstGeom>
        </p:spPr>
        <p:txBody>
          <a:bodyPr lIns="0" tIns="0" rIns="0" bIns="0" anchor="ctr" anchorCtr="0"/>
          <a:lstStyle>
            <a:lvl1pPr marL="0" indent="0">
              <a:buNone/>
              <a:defRPr sz="1400">
                <a:solidFill>
                  <a:srgbClr val="000000"/>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
        <p:nvSpPr>
          <p:cNvPr id="7" name="Graphic 7">
            <a:extLst>
              <a:ext uri="{FF2B5EF4-FFF2-40B4-BE49-F238E27FC236}">
                <a16:creationId xmlns:a16="http://schemas.microsoft.com/office/drawing/2014/main" id="{F2F34853-1E04-4CBC-9618-6C1E67B88C9C}"/>
              </a:ext>
            </a:extLst>
          </p:cNvPr>
          <p:cNvSpPr/>
          <p:nvPr userDrawn="1"/>
        </p:nvSpPr>
        <p:spPr>
          <a:xfrm>
            <a:off x="0" y="3386708"/>
            <a:ext cx="7580609" cy="3471292"/>
          </a:xfrm>
          <a:custGeom>
            <a:avLst/>
            <a:gdLst>
              <a:gd name="connsiteX0" fmla="*/ 0 w 7580609"/>
              <a:gd name="connsiteY0" fmla="*/ 2989421 h 3471292"/>
              <a:gd name="connsiteX1" fmla="*/ 0 w 7580609"/>
              <a:gd name="connsiteY1" fmla="*/ 3476699 h 3471292"/>
              <a:gd name="connsiteX2" fmla="*/ 4752210 w 7580609"/>
              <a:gd name="connsiteY2" fmla="*/ 3476699 h 3471292"/>
              <a:gd name="connsiteX3" fmla="*/ 7587963 w 7580609"/>
              <a:gd name="connsiteY3" fmla="*/ 0 h 3471292"/>
            </a:gdLst>
            <a:ahLst/>
            <a:cxnLst>
              <a:cxn ang="0">
                <a:pos x="connsiteX0" y="connsiteY0"/>
              </a:cxn>
              <a:cxn ang="0">
                <a:pos x="connsiteX1" y="connsiteY1"/>
              </a:cxn>
              <a:cxn ang="0">
                <a:pos x="connsiteX2" y="connsiteY2"/>
              </a:cxn>
              <a:cxn ang="0">
                <a:pos x="connsiteX3" y="connsiteY3"/>
              </a:cxn>
            </a:cxnLst>
            <a:rect l="l" t="t" r="r" b="b"/>
            <a:pathLst>
              <a:path w="7580609" h="3471292">
                <a:moveTo>
                  <a:pt x="0" y="2989421"/>
                </a:moveTo>
                <a:lnTo>
                  <a:pt x="0" y="3476699"/>
                </a:lnTo>
                <a:lnTo>
                  <a:pt x="4752210" y="3476699"/>
                </a:lnTo>
                <a:lnTo>
                  <a:pt x="7587963" y="0"/>
                </a:lnTo>
                <a:close/>
              </a:path>
            </a:pathLst>
          </a:custGeom>
          <a:gradFill flip="none" rotWithShape="1">
            <a:gsLst>
              <a:gs pos="0">
                <a:schemeClr val="accent3">
                  <a:alpha val="87000"/>
                </a:schemeClr>
              </a:gs>
              <a:gs pos="100000">
                <a:srgbClr val="50B39E">
                  <a:alpha val="95000"/>
                </a:srgbClr>
              </a:gs>
            </a:gsLst>
            <a:lin ang="10800000" scaled="1"/>
            <a:tileRect/>
          </a:gradFill>
          <a:ln w="10800" cap="flat">
            <a:noFill/>
            <a:prstDash val="solid"/>
            <a:miter/>
          </a:ln>
        </p:spPr>
        <p:txBody>
          <a:bodyPr rtlCol="0" anchor="ctr"/>
          <a:lstStyle/>
          <a:p>
            <a:endParaRPr lang="en-US"/>
          </a:p>
        </p:txBody>
      </p:sp>
    </p:spTree>
    <p:extLst>
      <p:ext uri="{BB962C8B-B14F-4D97-AF65-F5344CB8AC3E}">
        <p14:creationId xmlns:p14="http://schemas.microsoft.com/office/powerpoint/2010/main" val="1198486654"/>
      </p:ext>
    </p:extLst>
  </p:cSld>
  <p:clrMapOvr>
    <a:masterClrMapping/>
  </p:clrMapOvr>
  <p:extLst>
    <p:ext uri="{DCECCB84-F9BA-43D5-87BE-67443E8EF086}">
      <p15:sldGuideLst xmlns:p15="http://schemas.microsoft.com/office/powerpoint/2012/main">
        <p15:guide id="1" orient="horz" pos="2136">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reaker 1 with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87B2371-49E4-9F47-8F08-E8F510763F3D}"/>
              </a:ext>
            </a:extLst>
          </p:cNvPr>
          <p:cNvPicPr>
            <a:picLocks noChangeAspect="1"/>
          </p:cNvPicPr>
          <p:nvPr userDrawn="1"/>
        </p:nvPicPr>
        <p:blipFill>
          <a:blip r:embed="rId2"/>
          <a:stretch>
            <a:fillRect/>
          </a:stretch>
        </p:blipFill>
        <p:spPr>
          <a:xfrm>
            <a:off x="0" y="0"/>
            <a:ext cx="12192232" cy="6858000"/>
          </a:xfrm>
          <a:prstGeom prst="rect">
            <a:avLst/>
          </a:prstGeom>
        </p:spPr>
      </p:pic>
      <p:pic>
        <p:nvPicPr>
          <p:cNvPr id="7" name="Graphic 6">
            <a:extLst>
              <a:ext uri="{FF2B5EF4-FFF2-40B4-BE49-F238E27FC236}">
                <a16:creationId xmlns:a16="http://schemas.microsoft.com/office/drawing/2014/main" id="{FBA6FF60-F0B5-EF41-8F61-7F7388FC0D2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22" name="Text Placeholder 36">
            <a:extLst>
              <a:ext uri="{FF2B5EF4-FFF2-40B4-BE49-F238E27FC236}">
                <a16:creationId xmlns:a16="http://schemas.microsoft.com/office/drawing/2014/main" id="{E69E6E09-34D7-4C4D-AE1A-2B52069CE705}"/>
              </a:ext>
            </a:extLst>
          </p:cNvPr>
          <p:cNvSpPr>
            <a:spLocks noGrp="1"/>
          </p:cNvSpPr>
          <p:nvPr>
            <p:ph type="body" sz="quarter" idx="13" hasCustomPrompt="1"/>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
        <p:nvSpPr>
          <p:cNvPr id="23" name="Text Placeholder 6">
            <a:extLst>
              <a:ext uri="{FF2B5EF4-FFF2-40B4-BE49-F238E27FC236}">
                <a16:creationId xmlns:a16="http://schemas.microsoft.com/office/drawing/2014/main" id="{9C8012CE-B14A-48AF-9BB0-2645651F2391}"/>
              </a:ext>
            </a:extLst>
          </p:cNvPr>
          <p:cNvSpPr>
            <a:spLocks noGrp="1"/>
          </p:cNvSpPr>
          <p:nvPr>
            <p:ph type="body" sz="quarter" idx="11" hasCustomPrompt="1"/>
          </p:nvPr>
        </p:nvSpPr>
        <p:spPr>
          <a:xfrm>
            <a:off x="7004065" y="3707691"/>
            <a:ext cx="457833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
        <p:nvSpPr>
          <p:cNvPr id="10" name="Picture Placeholder 9">
            <a:extLst>
              <a:ext uri="{FF2B5EF4-FFF2-40B4-BE49-F238E27FC236}">
                <a16:creationId xmlns:a16="http://schemas.microsoft.com/office/drawing/2014/main" id="{EA826554-1935-407A-B954-A94B6979D38D}"/>
              </a:ext>
            </a:extLst>
          </p:cNvPr>
          <p:cNvSpPr>
            <a:spLocks noGrp="1"/>
          </p:cNvSpPr>
          <p:nvPr>
            <p:ph type="pic" sz="quarter" idx="14"/>
          </p:nvPr>
        </p:nvSpPr>
        <p:spPr>
          <a:xfrm>
            <a:off x="0" y="-6350"/>
            <a:ext cx="10007600" cy="6871608"/>
          </a:xfrm>
          <a:custGeom>
            <a:avLst/>
            <a:gdLst>
              <a:gd name="connsiteX0" fmla="*/ 1291771 w 10007600"/>
              <a:gd name="connsiteY0" fmla="*/ 0 h 6879771"/>
              <a:gd name="connsiteX1" fmla="*/ 10007600 w 10007600"/>
              <a:gd name="connsiteY1" fmla="*/ 14514 h 6879771"/>
              <a:gd name="connsiteX2" fmla="*/ 1756229 w 10007600"/>
              <a:gd name="connsiteY2" fmla="*/ 6865257 h 6879771"/>
              <a:gd name="connsiteX3" fmla="*/ 0 w 10007600"/>
              <a:gd name="connsiteY3" fmla="*/ 6879771 h 6879771"/>
              <a:gd name="connsiteX4" fmla="*/ 0 w 10007600"/>
              <a:gd name="connsiteY4" fmla="*/ 3476171 h 6879771"/>
              <a:gd name="connsiteX0" fmla="*/ 1291771 w 10007600"/>
              <a:gd name="connsiteY0" fmla="*/ 0 h 6879771"/>
              <a:gd name="connsiteX1" fmla="*/ 10007600 w 10007600"/>
              <a:gd name="connsiteY1" fmla="*/ 5450 h 6879771"/>
              <a:gd name="connsiteX2" fmla="*/ 1756229 w 10007600"/>
              <a:gd name="connsiteY2" fmla="*/ 6865257 h 6879771"/>
              <a:gd name="connsiteX3" fmla="*/ 0 w 10007600"/>
              <a:gd name="connsiteY3" fmla="*/ 6879771 h 6879771"/>
              <a:gd name="connsiteX4" fmla="*/ 0 w 10007600"/>
              <a:gd name="connsiteY4" fmla="*/ 3476171 h 6879771"/>
              <a:gd name="connsiteX5" fmla="*/ 1291771 w 10007600"/>
              <a:gd name="connsiteY5" fmla="*/ 0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7600" h="6879771">
                <a:moveTo>
                  <a:pt x="1291771" y="0"/>
                </a:moveTo>
                <a:lnTo>
                  <a:pt x="10007600" y="5450"/>
                </a:lnTo>
                <a:lnTo>
                  <a:pt x="1756229" y="6865257"/>
                </a:lnTo>
                <a:lnTo>
                  <a:pt x="0" y="6879771"/>
                </a:lnTo>
                <a:lnTo>
                  <a:pt x="0" y="3476171"/>
                </a:lnTo>
                <a:lnTo>
                  <a:pt x="1291771" y="0"/>
                </a:lnTo>
                <a:close/>
              </a:path>
            </a:pathLst>
          </a:custGeom>
          <a:solidFill>
            <a:schemeClr val="bg2"/>
          </a:solidFill>
        </p:spPr>
        <p:txBody>
          <a:bodyPr wrap="square" lIns="3200400" tIns="0" bIns="1463040" anchor="ctr" anchorCtr="0">
            <a:noAutofit/>
          </a:bodyPr>
          <a:lstStyle>
            <a:lvl1pPr marL="0" indent="0" algn="l">
              <a:buNone/>
              <a:defRPr sz="2400"/>
            </a:lvl1pPr>
          </a:lstStyle>
          <a:p>
            <a:r>
              <a:rPr lang="en-US"/>
              <a:t>Click icon to add picture</a:t>
            </a:r>
          </a:p>
        </p:txBody>
      </p:sp>
    </p:spTree>
    <p:extLst>
      <p:ext uri="{BB962C8B-B14F-4D97-AF65-F5344CB8AC3E}">
        <p14:creationId xmlns:p14="http://schemas.microsoft.com/office/powerpoint/2010/main" val="26824015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930A56-C03F-D145-AB3A-84443A3BA590}"/>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Graphic 6">
            <a:extLst>
              <a:ext uri="{FF2B5EF4-FFF2-40B4-BE49-F238E27FC236}">
                <a16:creationId xmlns:a16="http://schemas.microsoft.com/office/drawing/2014/main" id="{E9C00A87-B378-2449-BFAA-F7516B2098C5}"/>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8" name="Text Placeholder 36">
            <a:extLst>
              <a:ext uri="{FF2B5EF4-FFF2-40B4-BE49-F238E27FC236}">
                <a16:creationId xmlns:a16="http://schemas.microsoft.com/office/drawing/2014/main" id="{729D9D16-3A21-4FD0-994E-92383F2258D1}"/>
              </a:ext>
            </a:extLst>
          </p:cNvPr>
          <p:cNvSpPr>
            <a:spLocks noGrp="1"/>
          </p:cNvSpPr>
          <p:nvPr>
            <p:ph type="body" sz="quarter" idx="13" hasCustomPrompt="1"/>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
        <p:nvSpPr>
          <p:cNvPr id="9" name="Text Placeholder 6">
            <a:extLst>
              <a:ext uri="{FF2B5EF4-FFF2-40B4-BE49-F238E27FC236}">
                <a16:creationId xmlns:a16="http://schemas.microsoft.com/office/drawing/2014/main" id="{E4CA7905-08E3-491E-8DE6-4FA13B293522}"/>
              </a:ext>
            </a:extLst>
          </p:cNvPr>
          <p:cNvSpPr>
            <a:spLocks noGrp="1"/>
          </p:cNvSpPr>
          <p:nvPr>
            <p:ph type="body" sz="quarter" idx="11" hasCustomPrompt="1"/>
          </p:nvPr>
        </p:nvSpPr>
        <p:spPr>
          <a:xfrm>
            <a:off x="7003915" y="3707691"/>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Tree>
    <p:extLst>
      <p:ext uri="{BB962C8B-B14F-4D97-AF65-F5344CB8AC3E}">
        <p14:creationId xmlns:p14="http://schemas.microsoft.com/office/powerpoint/2010/main" val="280182473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reaker 2 with Imag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F9A25C-3A29-3C4B-A3F3-0ECA9EE835AC}"/>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8" name="Graphic 7">
            <a:extLst>
              <a:ext uri="{FF2B5EF4-FFF2-40B4-BE49-F238E27FC236}">
                <a16:creationId xmlns:a16="http://schemas.microsoft.com/office/drawing/2014/main" id="{692456E2-C3AD-CF4A-8545-5A108C8DB884}"/>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11" name="Text Placeholder 36">
            <a:extLst>
              <a:ext uri="{FF2B5EF4-FFF2-40B4-BE49-F238E27FC236}">
                <a16:creationId xmlns:a16="http://schemas.microsoft.com/office/drawing/2014/main" id="{78FF09C7-8FBC-49ED-BBB1-61C779D455F5}"/>
              </a:ext>
            </a:extLst>
          </p:cNvPr>
          <p:cNvSpPr>
            <a:spLocks noGrp="1"/>
          </p:cNvSpPr>
          <p:nvPr>
            <p:ph type="body" sz="quarter" idx="13" hasCustomPrompt="1"/>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
        <p:nvSpPr>
          <p:cNvPr id="15" name="Text Placeholder 6">
            <a:extLst>
              <a:ext uri="{FF2B5EF4-FFF2-40B4-BE49-F238E27FC236}">
                <a16:creationId xmlns:a16="http://schemas.microsoft.com/office/drawing/2014/main" id="{885F5FED-7E1A-4E7F-900D-90BA9CFB9F5F}"/>
              </a:ext>
            </a:extLst>
          </p:cNvPr>
          <p:cNvSpPr>
            <a:spLocks noGrp="1"/>
          </p:cNvSpPr>
          <p:nvPr>
            <p:ph type="body" sz="quarter" idx="11" hasCustomPrompt="1"/>
          </p:nvPr>
        </p:nvSpPr>
        <p:spPr>
          <a:xfrm>
            <a:off x="7003915" y="3707691"/>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
        <p:nvSpPr>
          <p:cNvPr id="10" name="Picture Placeholder 9">
            <a:extLst>
              <a:ext uri="{FF2B5EF4-FFF2-40B4-BE49-F238E27FC236}">
                <a16:creationId xmlns:a16="http://schemas.microsoft.com/office/drawing/2014/main" id="{1D511509-41EE-4549-B6D4-BBFA6E0F9D8B}"/>
              </a:ext>
            </a:extLst>
          </p:cNvPr>
          <p:cNvSpPr>
            <a:spLocks noGrp="1"/>
          </p:cNvSpPr>
          <p:nvPr>
            <p:ph type="pic" sz="quarter" idx="14"/>
          </p:nvPr>
        </p:nvSpPr>
        <p:spPr>
          <a:xfrm>
            <a:off x="0" y="-6350"/>
            <a:ext cx="10007600" cy="6871608"/>
          </a:xfrm>
          <a:custGeom>
            <a:avLst/>
            <a:gdLst>
              <a:gd name="connsiteX0" fmla="*/ 1291771 w 10007600"/>
              <a:gd name="connsiteY0" fmla="*/ 0 h 6879771"/>
              <a:gd name="connsiteX1" fmla="*/ 10007600 w 10007600"/>
              <a:gd name="connsiteY1" fmla="*/ 14514 h 6879771"/>
              <a:gd name="connsiteX2" fmla="*/ 1756229 w 10007600"/>
              <a:gd name="connsiteY2" fmla="*/ 6865257 h 6879771"/>
              <a:gd name="connsiteX3" fmla="*/ 0 w 10007600"/>
              <a:gd name="connsiteY3" fmla="*/ 6879771 h 6879771"/>
              <a:gd name="connsiteX4" fmla="*/ 0 w 10007600"/>
              <a:gd name="connsiteY4" fmla="*/ 3476171 h 6879771"/>
              <a:gd name="connsiteX0" fmla="*/ 1291771 w 10007600"/>
              <a:gd name="connsiteY0" fmla="*/ 0 h 6879771"/>
              <a:gd name="connsiteX1" fmla="*/ 10007600 w 10007600"/>
              <a:gd name="connsiteY1" fmla="*/ 5450 h 6879771"/>
              <a:gd name="connsiteX2" fmla="*/ 1756229 w 10007600"/>
              <a:gd name="connsiteY2" fmla="*/ 6865257 h 6879771"/>
              <a:gd name="connsiteX3" fmla="*/ 0 w 10007600"/>
              <a:gd name="connsiteY3" fmla="*/ 6879771 h 6879771"/>
              <a:gd name="connsiteX4" fmla="*/ 0 w 10007600"/>
              <a:gd name="connsiteY4" fmla="*/ 3476171 h 6879771"/>
              <a:gd name="connsiteX5" fmla="*/ 1291771 w 10007600"/>
              <a:gd name="connsiteY5" fmla="*/ 0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7600" h="6879771">
                <a:moveTo>
                  <a:pt x="1291771" y="0"/>
                </a:moveTo>
                <a:lnTo>
                  <a:pt x="10007600" y="5450"/>
                </a:lnTo>
                <a:lnTo>
                  <a:pt x="1756229" y="6865257"/>
                </a:lnTo>
                <a:lnTo>
                  <a:pt x="0" y="6879771"/>
                </a:lnTo>
                <a:lnTo>
                  <a:pt x="0" y="3476171"/>
                </a:lnTo>
                <a:lnTo>
                  <a:pt x="1291771" y="0"/>
                </a:lnTo>
                <a:close/>
              </a:path>
            </a:pathLst>
          </a:custGeom>
          <a:solidFill>
            <a:schemeClr val="bg2"/>
          </a:solidFill>
        </p:spPr>
        <p:txBody>
          <a:bodyPr wrap="square" lIns="3200400" tIns="0" bIns="1463040" anchor="ctr" anchorCtr="0">
            <a:noAutofit/>
          </a:bodyPr>
          <a:lstStyle>
            <a:lvl1pPr marL="0" indent="0" algn="l">
              <a:buNone/>
              <a:defRPr sz="2400"/>
            </a:lvl1pPr>
          </a:lstStyle>
          <a:p>
            <a:r>
              <a:rPr lang="en-US"/>
              <a:t>Click icon to add picture</a:t>
            </a:r>
          </a:p>
        </p:txBody>
      </p:sp>
    </p:spTree>
    <p:extLst>
      <p:ext uri="{BB962C8B-B14F-4D97-AF65-F5344CB8AC3E}">
        <p14:creationId xmlns:p14="http://schemas.microsoft.com/office/powerpoint/2010/main" val="250474742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reaker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93905A-D74D-FC47-8EA0-5421BD0497CA}"/>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7" name="Graphic 6">
            <a:extLst>
              <a:ext uri="{FF2B5EF4-FFF2-40B4-BE49-F238E27FC236}">
                <a16:creationId xmlns:a16="http://schemas.microsoft.com/office/drawing/2014/main" id="{81D6A819-65B1-B548-B13A-86D19D570702}"/>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8" name="Text Placeholder 36">
            <a:extLst>
              <a:ext uri="{FF2B5EF4-FFF2-40B4-BE49-F238E27FC236}">
                <a16:creationId xmlns:a16="http://schemas.microsoft.com/office/drawing/2014/main" id="{86805D56-43A8-44F9-A139-BA00FCCAD9E6}"/>
              </a:ext>
            </a:extLst>
          </p:cNvPr>
          <p:cNvSpPr>
            <a:spLocks noGrp="1"/>
          </p:cNvSpPr>
          <p:nvPr>
            <p:ph type="body" sz="quarter" idx="13" hasCustomPrompt="1"/>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
        <p:nvSpPr>
          <p:cNvPr id="9" name="Text Placeholder 6">
            <a:extLst>
              <a:ext uri="{FF2B5EF4-FFF2-40B4-BE49-F238E27FC236}">
                <a16:creationId xmlns:a16="http://schemas.microsoft.com/office/drawing/2014/main" id="{C9004A93-4C6F-4354-9D71-F8FF295DEC3D}"/>
              </a:ext>
            </a:extLst>
          </p:cNvPr>
          <p:cNvSpPr>
            <a:spLocks noGrp="1"/>
          </p:cNvSpPr>
          <p:nvPr>
            <p:ph type="body" sz="quarter" idx="11" hasCustomPrompt="1"/>
          </p:nvPr>
        </p:nvSpPr>
        <p:spPr>
          <a:xfrm>
            <a:off x="7003915" y="3707691"/>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Tree>
    <p:extLst>
      <p:ext uri="{BB962C8B-B14F-4D97-AF65-F5344CB8AC3E}">
        <p14:creationId xmlns:p14="http://schemas.microsoft.com/office/powerpoint/2010/main" val="373414761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reaker 3 with Imag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8FC87FB-1F39-8246-B9BA-8B1EF10B66D1}"/>
              </a:ext>
            </a:extLst>
          </p:cNvPr>
          <p:cNvPicPr>
            <a:picLocks noChangeAspect="1"/>
          </p:cNvPicPr>
          <p:nvPr userDrawn="1"/>
        </p:nvPicPr>
        <p:blipFill>
          <a:blip r:embed="rId2"/>
          <a:stretch>
            <a:fillRect/>
          </a:stretch>
        </p:blipFill>
        <p:spPr>
          <a:xfrm>
            <a:off x="1" y="0"/>
            <a:ext cx="12192000" cy="6858000"/>
          </a:xfrm>
          <a:prstGeom prst="rect">
            <a:avLst/>
          </a:prstGeom>
        </p:spPr>
      </p:pic>
      <p:pic>
        <p:nvPicPr>
          <p:cNvPr id="8" name="Graphic 7">
            <a:extLst>
              <a:ext uri="{FF2B5EF4-FFF2-40B4-BE49-F238E27FC236}">
                <a16:creationId xmlns:a16="http://schemas.microsoft.com/office/drawing/2014/main" id="{24F2AF89-5A43-E046-9CEF-D6E00063F870}"/>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11" name="Text Placeholder 36">
            <a:extLst>
              <a:ext uri="{FF2B5EF4-FFF2-40B4-BE49-F238E27FC236}">
                <a16:creationId xmlns:a16="http://schemas.microsoft.com/office/drawing/2014/main" id="{43FEF6D0-CE47-4C9F-BBA5-F04B2BE23F8C}"/>
              </a:ext>
            </a:extLst>
          </p:cNvPr>
          <p:cNvSpPr>
            <a:spLocks noGrp="1"/>
          </p:cNvSpPr>
          <p:nvPr>
            <p:ph type="body" sz="quarter" idx="13" hasCustomPrompt="1"/>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
        <p:nvSpPr>
          <p:cNvPr id="15" name="Text Placeholder 6">
            <a:extLst>
              <a:ext uri="{FF2B5EF4-FFF2-40B4-BE49-F238E27FC236}">
                <a16:creationId xmlns:a16="http://schemas.microsoft.com/office/drawing/2014/main" id="{63523F2E-20A4-4513-A796-B378F427C059}"/>
              </a:ext>
            </a:extLst>
          </p:cNvPr>
          <p:cNvSpPr>
            <a:spLocks noGrp="1"/>
          </p:cNvSpPr>
          <p:nvPr>
            <p:ph type="body" sz="quarter" idx="11" hasCustomPrompt="1"/>
          </p:nvPr>
        </p:nvSpPr>
        <p:spPr>
          <a:xfrm>
            <a:off x="7003915" y="3706560"/>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sp>
        <p:nvSpPr>
          <p:cNvPr id="10" name="Picture Placeholder 9">
            <a:extLst>
              <a:ext uri="{FF2B5EF4-FFF2-40B4-BE49-F238E27FC236}">
                <a16:creationId xmlns:a16="http://schemas.microsoft.com/office/drawing/2014/main" id="{4E9DEC3C-40BB-4059-8F22-1EB0FD919EA2}"/>
              </a:ext>
            </a:extLst>
          </p:cNvPr>
          <p:cNvSpPr>
            <a:spLocks noGrp="1"/>
          </p:cNvSpPr>
          <p:nvPr>
            <p:ph type="pic" sz="quarter" idx="14"/>
          </p:nvPr>
        </p:nvSpPr>
        <p:spPr>
          <a:xfrm>
            <a:off x="0" y="-7481"/>
            <a:ext cx="10007600" cy="6871608"/>
          </a:xfrm>
          <a:custGeom>
            <a:avLst/>
            <a:gdLst>
              <a:gd name="connsiteX0" fmla="*/ 1291771 w 10007600"/>
              <a:gd name="connsiteY0" fmla="*/ 0 h 6879771"/>
              <a:gd name="connsiteX1" fmla="*/ 10007600 w 10007600"/>
              <a:gd name="connsiteY1" fmla="*/ 14514 h 6879771"/>
              <a:gd name="connsiteX2" fmla="*/ 1756229 w 10007600"/>
              <a:gd name="connsiteY2" fmla="*/ 6865257 h 6879771"/>
              <a:gd name="connsiteX3" fmla="*/ 0 w 10007600"/>
              <a:gd name="connsiteY3" fmla="*/ 6879771 h 6879771"/>
              <a:gd name="connsiteX4" fmla="*/ 0 w 10007600"/>
              <a:gd name="connsiteY4" fmla="*/ 3476171 h 6879771"/>
              <a:gd name="connsiteX0" fmla="*/ 1291771 w 10007600"/>
              <a:gd name="connsiteY0" fmla="*/ 0 h 6879771"/>
              <a:gd name="connsiteX1" fmla="*/ 10007600 w 10007600"/>
              <a:gd name="connsiteY1" fmla="*/ 5450 h 6879771"/>
              <a:gd name="connsiteX2" fmla="*/ 1756229 w 10007600"/>
              <a:gd name="connsiteY2" fmla="*/ 6865257 h 6879771"/>
              <a:gd name="connsiteX3" fmla="*/ 0 w 10007600"/>
              <a:gd name="connsiteY3" fmla="*/ 6879771 h 6879771"/>
              <a:gd name="connsiteX4" fmla="*/ 0 w 10007600"/>
              <a:gd name="connsiteY4" fmla="*/ 3476171 h 6879771"/>
              <a:gd name="connsiteX5" fmla="*/ 1291771 w 10007600"/>
              <a:gd name="connsiteY5" fmla="*/ 0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7600" h="6879771">
                <a:moveTo>
                  <a:pt x="1291771" y="0"/>
                </a:moveTo>
                <a:lnTo>
                  <a:pt x="10007600" y="5450"/>
                </a:lnTo>
                <a:lnTo>
                  <a:pt x="1756229" y="6865257"/>
                </a:lnTo>
                <a:lnTo>
                  <a:pt x="0" y="6879771"/>
                </a:lnTo>
                <a:lnTo>
                  <a:pt x="0" y="3476171"/>
                </a:lnTo>
                <a:lnTo>
                  <a:pt x="1291771" y="0"/>
                </a:lnTo>
                <a:close/>
              </a:path>
            </a:pathLst>
          </a:custGeom>
          <a:solidFill>
            <a:schemeClr val="bg2"/>
          </a:solidFill>
        </p:spPr>
        <p:txBody>
          <a:bodyPr wrap="square" lIns="3200400" tIns="0" bIns="1463040" anchor="ctr" anchorCtr="0">
            <a:noAutofit/>
          </a:bodyPr>
          <a:lstStyle>
            <a:lvl1pPr marL="0" indent="0" algn="l">
              <a:buNone/>
              <a:defRPr sz="2400"/>
            </a:lvl1pPr>
          </a:lstStyle>
          <a:p>
            <a:r>
              <a:rPr lang="en-US"/>
              <a:t>Click icon to add picture</a:t>
            </a:r>
          </a:p>
        </p:txBody>
      </p:sp>
    </p:spTree>
    <p:extLst>
      <p:ext uri="{BB962C8B-B14F-4D97-AF65-F5344CB8AC3E}">
        <p14:creationId xmlns:p14="http://schemas.microsoft.com/office/powerpoint/2010/main" val="334283784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Breaker 1">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24F2AF89-5A43-E046-9CEF-D6E00063F870}"/>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451593" y="6131290"/>
            <a:ext cx="1130809" cy="350392"/>
          </a:xfrm>
          <a:prstGeom prst="rect">
            <a:avLst/>
          </a:prstGeom>
        </p:spPr>
      </p:pic>
      <p:sp>
        <p:nvSpPr>
          <p:cNvPr id="11" name="Text Placeholder 36">
            <a:extLst>
              <a:ext uri="{FF2B5EF4-FFF2-40B4-BE49-F238E27FC236}">
                <a16:creationId xmlns:a16="http://schemas.microsoft.com/office/drawing/2014/main" id="{43FEF6D0-CE47-4C9F-BBA5-F04B2BE23F8C}"/>
              </a:ext>
            </a:extLst>
          </p:cNvPr>
          <p:cNvSpPr>
            <a:spLocks noGrp="1"/>
          </p:cNvSpPr>
          <p:nvPr>
            <p:ph type="body" sz="quarter" idx="13" hasCustomPrompt="1"/>
          </p:nvPr>
        </p:nvSpPr>
        <p:spPr>
          <a:xfrm>
            <a:off x="7069788" y="5075428"/>
            <a:ext cx="4510830" cy="547450"/>
          </a:xfrm>
          <a:prstGeom prst="rect">
            <a:avLst/>
          </a:prstGeom>
        </p:spPr>
        <p:txBody>
          <a:bodyPr lIns="0" tIns="0" rIns="0" bIns="0" anchor="t" anchorCtr="0"/>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a:t>Click to add sub-title / date</a:t>
            </a:r>
          </a:p>
        </p:txBody>
      </p:sp>
      <p:sp>
        <p:nvSpPr>
          <p:cNvPr id="15" name="Text Placeholder 6">
            <a:extLst>
              <a:ext uri="{FF2B5EF4-FFF2-40B4-BE49-F238E27FC236}">
                <a16:creationId xmlns:a16="http://schemas.microsoft.com/office/drawing/2014/main" id="{63523F2E-20A4-4513-A796-B378F427C059}"/>
              </a:ext>
            </a:extLst>
          </p:cNvPr>
          <p:cNvSpPr>
            <a:spLocks noGrp="1"/>
          </p:cNvSpPr>
          <p:nvPr>
            <p:ph type="body" sz="quarter" idx="11" hasCustomPrompt="1"/>
          </p:nvPr>
        </p:nvSpPr>
        <p:spPr>
          <a:xfrm>
            <a:off x="7069667" y="3707691"/>
            <a:ext cx="4512734" cy="1271588"/>
          </a:xfrm>
          <a:prstGeom prst="rect">
            <a:avLst/>
          </a:prstGeom>
        </p:spPr>
        <p:txBody>
          <a:bodyPr lIns="0" rIns="0" anchor="b" anchorCtr="0"/>
          <a:lstStyle>
            <a:lvl1pPr marL="0" indent="0">
              <a:buNone/>
              <a:defRPr sz="2400" b="1" i="0">
                <a:solidFill>
                  <a:schemeClr val="tx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GB" noProof="0"/>
              <a:t>Click to add title</a:t>
            </a:r>
          </a:p>
        </p:txBody>
      </p:sp>
      <p:pic>
        <p:nvPicPr>
          <p:cNvPr id="9" name="Picture 8">
            <a:extLst>
              <a:ext uri="{FF2B5EF4-FFF2-40B4-BE49-F238E27FC236}">
                <a16:creationId xmlns:a16="http://schemas.microsoft.com/office/drawing/2014/main" id="{9B51F982-17CF-4D0B-877A-176262161D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0" name="Freeform 5">
            <a:extLst>
              <a:ext uri="{FF2B5EF4-FFF2-40B4-BE49-F238E27FC236}">
                <a16:creationId xmlns:a16="http://schemas.microsoft.com/office/drawing/2014/main" id="{0032549A-8B0C-434F-BC49-C88E3B4BE5DB}"/>
              </a:ext>
            </a:extLst>
          </p:cNvPr>
          <p:cNvSpPr/>
          <p:nvPr userDrawn="1"/>
        </p:nvSpPr>
        <p:spPr>
          <a:xfrm>
            <a:off x="0" y="-74428"/>
            <a:ext cx="4512734" cy="6932427"/>
          </a:xfrm>
          <a:custGeom>
            <a:avLst/>
            <a:gdLst>
              <a:gd name="connsiteX0" fmla="*/ 1718734 w 4512734"/>
              <a:gd name="connsiteY0" fmla="*/ 8467 h 6824133"/>
              <a:gd name="connsiteX1" fmla="*/ 4512734 w 4512734"/>
              <a:gd name="connsiteY1" fmla="*/ 6824133 h 6824133"/>
              <a:gd name="connsiteX2" fmla="*/ 0 w 4512734"/>
              <a:gd name="connsiteY2" fmla="*/ 6824133 h 6824133"/>
              <a:gd name="connsiteX3" fmla="*/ 0 w 4512734"/>
              <a:gd name="connsiteY3" fmla="*/ 0 h 6824133"/>
              <a:gd name="connsiteX4" fmla="*/ 1718734 w 4512734"/>
              <a:gd name="connsiteY4" fmla="*/ 8467 h 6824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2734" h="6824133">
                <a:moveTo>
                  <a:pt x="1718734" y="8467"/>
                </a:moveTo>
                <a:lnTo>
                  <a:pt x="4512734" y="6824133"/>
                </a:lnTo>
                <a:lnTo>
                  <a:pt x="0" y="6824133"/>
                </a:lnTo>
                <a:lnTo>
                  <a:pt x="0" y="0"/>
                </a:lnTo>
                <a:lnTo>
                  <a:pt x="1718734" y="8467"/>
                </a:lnTo>
                <a:close/>
              </a:path>
            </a:pathLst>
          </a:custGeom>
          <a:gradFill>
            <a:gsLst>
              <a:gs pos="0">
                <a:schemeClr val="accent1"/>
              </a:gs>
              <a:gs pos="99000">
                <a:schemeClr val="accent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15512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9" name="Title 1">
            <a:extLst>
              <a:ext uri="{FF2B5EF4-FFF2-40B4-BE49-F238E27FC236}">
                <a16:creationId xmlns:a16="http://schemas.microsoft.com/office/drawing/2014/main" id="{69494F05-31C1-634D-9E5D-BB36E930BA7D}"/>
              </a:ext>
            </a:extLst>
          </p:cNvPr>
          <p:cNvSpPr>
            <a:spLocks noGrp="1"/>
          </p:cNvSpPr>
          <p:nvPr>
            <p:ph type="title" hasCustomPrompt="1"/>
          </p:nvPr>
        </p:nvSpPr>
        <p:spPr>
          <a:xfrm>
            <a:off x="609600" y="609600"/>
            <a:ext cx="8867774"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GB" noProof="0"/>
              <a:t>Click to add title</a:t>
            </a:r>
          </a:p>
        </p:txBody>
      </p:sp>
      <p:pic>
        <p:nvPicPr>
          <p:cNvPr id="11" name="Picture 10">
            <a:extLst>
              <a:ext uri="{FF2B5EF4-FFF2-40B4-BE49-F238E27FC236}">
                <a16:creationId xmlns:a16="http://schemas.microsoft.com/office/drawing/2014/main" id="{C37E1C0B-25CE-49AB-9945-14AC3E60281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8807116" y="0"/>
            <a:ext cx="3384884" cy="4312118"/>
          </a:xfrm>
          <a:prstGeom prst="rect">
            <a:avLst/>
          </a:prstGeom>
        </p:spPr>
      </p:pic>
      <p:pic>
        <p:nvPicPr>
          <p:cNvPr id="12" name="Picture 11">
            <a:extLst>
              <a:ext uri="{FF2B5EF4-FFF2-40B4-BE49-F238E27FC236}">
                <a16:creationId xmlns:a16="http://schemas.microsoft.com/office/drawing/2014/main" id="{37DE9540-572B-49EB-BBE1-8F5ABA880A9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5" name="Content Placeholder 2">
            <a:extLst>
              <a:ext uri="{FF2B5EF4-FFF2-40B4-BE49-F238E27FC236}">
                <a16:creationId xmlns:a16="http://schemas.microsoft.com/office/drawing/2014/main" id="{C216CBA1-BEA5-4928-B940-38E632C00C6F}"/>
              </a:ext>
            </a:extLst>
          </p:cNvPr>
          <p:cNvSpPr>
            <a:spLocks noGrp="1"/>
          </p:cNvSpPr>
          <p:nvPr>
            <p:ph sz="quarter" idx="21" hasCustomPrompt="1"/>
          </p:nvPr>
        </p:nvSpPr>
        <p:spPr>
          <a:xfrm>
            <a:off x="609599" y="1663200"/>
            <a:ext cx="8867775" cy="4215600"/>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3">
            <a:extLst>
              <a:ext uri="{FF2B5EF4-FFF2-40B4-BE49-F238E27FC236}">
                <a16:creationId xmlns:a16="http://schemas.microsoft.com/office/drawing/2014/main" id="{E601D6E0-8770-D643-8AD3-8F6F90D6675E}"/>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Internal use only</a:t>
            </a:r>
          </a:p>
        </p:txBody>
      </p:sp>
    </p:spTree>
    <p:extLst>
      <p:ext uri="{BB962C8B-B14F-4D97-AF65-F5344CB8AC3E}">
        <p14:creationId xmlns:p14="http://schemas.microsoft.com/office/powerpoint/2010/main" val="8629742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Title /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GB" noProof="0"/>
              <a:t>Click to add sub-title</a:t>
            </a:r>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GB" noProof="0"/>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1663200"/>
            <a:ext cx="10972800" cy="4215600"/>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3">
            <a:extLst>
              <a:ext uri="{FF2B5EF4-FFF2-40B4-BE49-F238E27FC236}">
                <a16:creationId xmlns:a16="http://schemas.microsoft.com/office/drawing/2014/main" id="{B21DA22D-F24E-7843-8891-0DCFF30CDD05}"/>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Internal use only</a:t>
            </a:r>
          </a:p>
        </p:txBody>
      </p:sp>
    </p:spTree>
    <p:extLst>
      <p:ext uri="{BB962C8B-B14F-4D97-AF65-F5344CB8AC3E}">
        <p14:creationId xmlns:p14="http://schemas.microsoft.com/office/powerpoint/2010/main" val="2972871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Title / 2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GB" noProof="0"/>
              <a:t>Click to add sub-title</a:t>
            </a:r>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GB" noProof="0"/>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6226629"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Text Placeholder 2">
            <a:extLst>
              <a:ext uri="{FF2B5EF4-FFF2-40B4-BE49-F238E27FC236}">
                <a16:creationId xmlns:a16="http://schemas.microsoft.com/office/drawing/2014/main" id="{502CCFAE-5843-4CB1-AF0A-26B66166EC6A}"/>
              </a:ext>
            </a:extLst>
          </p:cNvPr>
          <p:cNvSpPr>
            <a:spLocks noGrp="1"/>
          </p:cNvSpPr>
          <p:nvPr>
            <p:ph type="body" sz="quarter" idx="25"/>
          </p:nvPr>
        </p:nvSpPr>
        <p:spPr>
          <a:xfrm>
            <a:off x="609600" y="1524002"/>
            <a:ext cx="5356225"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19" name="Text Placeholder 2">
            <a:extLst>
              <a:ext uri="{FF2B5EF4-FFF2-40B4-BE49-F238E27FC236}">
                <a16:creationId xmlns:a16="http://schemas.microsoft.com/office/drawing/2014/main" id="{EA104E86-878D-45D4-9F55-5F0084965389}"/>
              </a:ext>
            </a:extLst>
          </p:cNvPr>
          <p:cNvSpPr>
            <a:spLocks noGrp="1"/>
          </p:cNvSpPr>
          <p:nvPr>
            <p:ph type="body" sz="quarter" idx="26"/>
          </p:nvPr>
        </p:nvSpPr>
        <p:spPr>
          <a:xfrm>
            <a:off x="6226629" y="1524002"/>
            <a:ext cx="5356225"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10" name="Footer Placeholder 3">
            <a:extLst>
              <a:ext uri="{FF2B5EF4-FFF2-40B4-BE49-F238E27FC236}">
                <a16:creationId xmlns:a16="http://schemas.microsoft.com/office/drawing/2014/main" id="{847643B0-2D23-CE41-80CB-76D981E02C44}"/>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hexagon.com</a:t>
            </a:r>
          </a:p>
        </p:txBody>
      </p:sp>
    </p:spTree>
    <p:extLst>
      <p:ext uri="{BB962C8B-B14F-4D97-AF65-F5344CB8AC3E}">
        <p14:creationId xmlns:p14="http://schemas.microsoft.com/office/powerpoint/2010/main" val="32862980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 3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GB" noProof="0"/>
              <a:t>Click to add sub-title</a:t>
            </a:r>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GB" noProof="0"/>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78"/>
            <a:ext cx="3481523"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8100205" y="2108778"/>
            <a:ext cx="3482195"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Content Placeholder 2">
            <a:extLst>
              <a:ext uri="{FF2B5EF4-FFF2-40B4-BE49-F238E27FC236}">
                <a16:creationId xmlns:a16="http://schemas.microsoft.com/office/drawing/2014/main" id="{7AA74F2D-ECDC-476F-AB80-DC034B43E4DB}"/>
              </a:ext>
            </a:extLst>
          </p:cNvPr>
          <p:cNvSpPr>
            <a:spLocks noGrp="1"/>
          </p:cNvSpPr>
          <p:nvPr>
            <p:ph sz="quarter" idx="29" hasCustomPrompt="1"/>
          </p:nvPr>
        </p:nvSpPr>
        <p:spPr>
          <a:xfrm>
            <a:off x="4354903" y="2108778"/>
            <a:ext cx="3482195"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1" name="Text Placeholder 2">
            <a:extLst>
              <a:ext uri="{FF2B5EF4-FFF2-40B4-BE49-F238E27FC236}">
                <a16:creationId xmlns:a16="http://schemas.microsoft.com/office/drawing/2014/main" id="{87000B0D-FAC8-4A63-8815-AEF50D90AFBD}"/>
              </a:ext>
            </a:extLst>
          </p:cNvPr>
          <p:cNvSpPr>
            <a:spLocks noGrp="1"/>
          </p:cNvSpPr>
          <p:nvPr>
            <p:ph type="body" sz="quarter" idx="25"/>
          </p:nvPr>
        </p:nvSpPr>
        <p:spPr>
          <a:xfrm>
            <a:off x="609601" y="1524002"/>
            <a:ext cx="3481522"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22" name="Text Placeholder 2">
            <a:extLst>
              <a:ext uri="{FF2B5EF4-FFF2-40B4-BE49-F238E27FC236}">
                <a16:creationId xmlns:a16="http://schemas.microsoft.com/office/drawing/2014/main" id="{D90BB7C2-68DF-4C5F-B8A5-D69D0EAFC752}"/>
              </a:ext>
            </a:extLst>
          </p:cNvPr>
          <p:cNvSpPr>
            <a:spLocks noGrp="1"/>
          </p:cNvSpPr>
          <p:nvPr>
            <p:ph type="body" sz="quarter" idx="30"/>
          </p:nvPr>
        </p:nvSpPr>
        <p:spPr>
          <a:xfrm>
            <a:off x="4354568" y="1524002"/>
            <a:ext cx="3481522"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27" name="Text Placeholder 2">
            <a:extLst>
              <a:ext uri="{FF2B5EF4-FFF2-40B4-BE49-F238E27FC236}">
                <a16:creationId xmlns:a16="http://schemas.microsoft.com/office/drawing/2014/main" id="{F9DFEF2A-58FC-4BAD-AF5F-5732E27B844A}"/>
              </a:ext>
            </a:extLst>
          </p:cNvPr>
          <p:cNvSpPr>
            <a:spLocks noGrp="1"/>
          </p:cNvSpPr>
          <p:nvPr>
            <p:ph type="body" sz="quarter" idx="31"/>
          </p:nvPr>
        </p:nvSpPr>
        <p:spPr>
          <a:xfrm>
            <a:off x="8100879" y="1524002"/>
            <a:ext cx="3481522"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13" name="Footer Placeholder 3">
            <a:extLst>
              <a:ext uri="{FF2B5EF4-FFF2-40B4-BE49-F238E27FC236}">
                <a16:creationId xmlns:a16="http://schemas.microsoft.com/office/drawing/2014/main" id="{693920EC-E3C7-964B-92F9-C22D1D5E1437}"/>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hexagon.com</a:t>
            </a:r>
          </a:p>
        </p:txBody>
      </p:sp>
    </p:spTree>
    <p:extLst>
      <p:ext uri="{BB962C8B-B14F-4D97-AF65-F5344CB8AC3E}">
        <p14:creationId xmlns:p14="http://schemas.microsoft.com/office/powerpoint/2010/main" val="39775041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 4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GB" noProof="0"/>
              <a:t>Click to add sub-title</a:t>
            </a:r>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GB" noProof="0"/>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7" name="Content Placeholder 2">
            <a:extLst>
              <a:ext uri="{FF2B5EF4-FFF2-40B4-BE49-F238E27FC236}">
                <a16:creationId xmlns:a16="http://schemas.microsoft.com/office/drawing/2014/main" id="{2BB7819F-0E8B-415E-B16D-70EBC1B2C7B8}"/>
              </a:ext>
            </a:extLst>
          </p:cNvPr>
          <p:cNvSpPr>
            <a:spLocks noGrp="1"/>
          </p:cNvSpPr>
          <p:nvPr>
            <p:ph sz="quarter" idx="35" hasCustomPrompt="1"/>
          </p:nvPr>
        </p:nvSpPr>
        <p:spPr>
          <a:xfrm>
            <a:off x="3390889"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9" name="Content Placeholder 2">
            <a:extLst>
              <a:ext uri="{FF2B5EF4-FFF2-40B4-BE49-F238E27FC236}">
                <a16:creationId xmlns:a16="http://schemas.microsoft.com/office/drawing/2014/main" id="{13E898B9-6567-4C9A-8485-2C3359124988}"/>
              </a:ext>
            </a:extLst>
          </p:cNvPr>
          <p:cNvSpPr>
            <a:spLocks noGrp="1"/>
          </p:cNvSpPr>
          <p:nvPr>
            <p:ph sz="quarter" idx="37" hasCustomPrompt="1"/>
          </p:nvPr>
        </p:nvSpPr>
        <p:spPr>
          <a:xfrm>
            <a:off x="6172178"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1" name="Content Placeholder 2">
            <a:extLst>
              <a:ext uri="{FF2B5EF4-FFF2-40B4-BE49-F238E27FC236}">
                <a16:creationId xmlns:a16="http://schemas.microsoft.com/office/drawing/2014/main" id="{40628B41-06E7-428D-B2D9-1BA1187BFCD7}"/>
              </a:ext>
            </a:extLst>
          </p:cNvPr>
          <p:cNvSpPr>
            <a:spLocks noGrp="1"/>
          </p:cNvSpPr>
          <p:nvPr>
            <p:ph sz="quarter" idx="39" hasCustomPrompt="1"/>
          </p:nvPr>
        </p:nvSpPr>
        <p:spPr>
          <a:xfrm>
            <a:off x="8953467"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0" name="Text Placeholder 2">
            <a:extLst>
              <a:ext uri="{FF2B5EF4-FFF2-40B4-BE49-F238E27FC236}">
                <a16:creationId xmlns:a16="http://schemas.microsoft.com/office/drawing/2014/main" id="{FBDFC3D2-6414-4834-A08A-B7D0F0F01CDB}"/>
              </a:ext>
            </a:extLst>
          </p:cNvPr>
          <p:cNvSpPr>
            <a:spLocks noGrp="1"/>
          </p:cNvSpPr>
          <p:nvPr>
            <p:ph type="body" sz="quarter" idx="25"/>
          </p:nvPr>
        </p:nvSpPr>
        <p:spPr>
          <a:xfrm>
            <a:off x="609601" y="1524002"/>
            <a:ext cx="2615486"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21" name="Text Placeholder 2">
            <a:extLst>
              <a:ext uri="{FF2B5EF4-FFF2-40B4-BE49-F238E27FC236}">
                <a16:creationId xmlns:a16="http://schemas.microsoft.com/office/drawing/2014/main" id="{B52BFCC6-AC9F-4E93-81A0-3ED3AB3E20EA}"/>
              </a:ext>
            </a:extLst>
          </p:cNvPr>
          <p:cNvSpPr>
            <a:spLocks noGrp="1"/>
          </p:cNvSpPr>
          <p:nvPr>
            <p:ph type="body" sz="quarter" idx="40"/>
          </p:nvPr>
        </p:nvSpPr>
        <p:spPr>
          <a:xfrm>
            <a:off x="3390889" y="1524002"/>
            <a:ext cx="2615486"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22" name="Text Placeholder 2">
            <a:extLst>
              <a:ext uri="{FF2B5EF4-FFF2-40B4-BE49-F238E27FC236}">
                <a16:creationId xmlns:a16="http://schemas.microsoft.com/office/drawing/2014/main" id="{CFD7484E-340B-4F81-B86A-62C5E95E4CF3}"/>
              </a:ext>
            </a:extLst>
          </p:cNvPr>
          <p:cNvSpPr>
            <a:spLocks noGrp="1"/>
          </p:cNvSpPr>
          <p:nvPr>
            <p:ph type="body" sz="quarter" idx="41"/>
          </p:nvPr>
        </p:nvSpPr>
        <p:spPr>
          <a:xfrm>
            <a:off x="6172177" y="1524002"/>
            <a:ext cx="2615486"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23" name="Text Placeholder 2">
            <a:extLst>
              <a:ext uri="{FF2B5EF4-FFF2-40B4-BE49-F238E27FC236}">
                <a16:creationId xmlns:a16="http://schemas.microsoft.com/office/drawing/2014/main" id="{CE800CF2-BFB7-4B5F-BDD1-FE16496672D7}"/>
              </a:ext>
            </a:extLst>
          </p:cNvPr>
          <p:cNvSpPr>
            <a:spLocks noGrp="1"/>
          </p:cNvSpPr>
          <p:nvPr>
            <p:ph type="body" sz="quarter" idx="42"/>
          </p:nvPr>
        </p:nvSpPr>
        <p:spPr>
          <a:xfrm>
            <a:off x="8953465" y="1524002"/>
            <a:ext cx="2615486"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16" name="Footer Placeholder 3">
            <a:extLst>
              <a:ext uri="{FF2B5EF4-FFF2-40B4-BE49-F238E27FC236}">
                <a16:creationId xmlns:a16="http://schemas.microsoft.com/office/drawing/2014/main" id="{C92DA2F3-EC36-F047-BC14-27A493BEA5A7}"/>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hexagon.com</a:t>
            </a:r>
          </a:p>
        </p:txBody>
      </p:sp>
    </p:spTree>
    <p:extLst>
      <p:ext uri="{BB962C8B-B14F-4D97-AF65-F5344CB8AC3E}">
        <p14:creationId xmlns:p14="http://schemas.microsoft.com/office/powerpoint/2010/main" val="677398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 Content + Image Righ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GB" noProof="0"/>
              <a:t>Click to add sub-title</a:t>
            </a:r>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GB" noProof="0"/>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Picture Placeholder 2">
            <a:extLst>
              <a:ext uri="{FF2B5EF4-FFF2-40B4-BE49-F238E27FC236}">
                <a16:creationId xmlns:a16="http://schemas.microsoft.com/office/drawing/2014/main" id="{B6DAF3CC-521A-446F-99A7-04C464EB0BE0}"/>
              </a:ext>
            </a:extLst>
          </p:cNvPr>
          <p:cNvSpPr>
            <a:spLocks noGrp="1"/>
          </p:cNvSpPr>
          <p:nvPr>
            <p:ph type="pic" sz="quarter" idx="24" hasCustomPrompt="1"/>
          </p:nvPr>
        </p:nvSpPr>
        <p:spPr>
          <a:xfrm>
            <a:off x="6226175" y="1524001"/>
            <a:ext cx="5356225" cy="4350671"/>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noProof="0"/>
              <a:t>Click to insert picture</a:t>
            </a:r>
          </a:p>
        </p:txBody>
      </p:sp>
      <p:sp>
        <p:nvSpPr>
          <p:cNvPr id="10" name="Text Placeholder 2">
            <a:extLst>
              <a:ext uri="{FF2B5EF4-FFF2-40B4-BE49-F238E27FC236}">
                <a16:creationId xmlns:a16="http://schemas.microsoft.com/office/drawing/2014/main" id="{5A27E7F5-8958-44D4-AD43-19F01C809FE1}"/>
              </a:ext>
            </a:extLst>
          </p:cNvPr>
          <p:cNvSpPr>
            <a:spLocks noGrp="1"/>
          </p:cNvSpPr>
          <p:nvPr>
            <p:ph type="body" sz="quarter" idx="25"/>
          </p:nvPr>
        </p:nvSpPr>
        <p:spPr>
          <a:xfrm>
            <a:off x="609601" y="1524002"/>
            <a:ext cx="5355770"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9" name="Footer Placeholder 3">
            <a:extLst>
              <a:ext uri="{FF2B5EF4-FFF2-40B4-BE49-F238E27FC236}">
                <a16:creationId xmlns:a16="http://schemas.microsoft.com/office/drawing/2014/main" id="{8356CA18-031B-3A47-B476-B7C4F6A3BA54}"/>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hexagon.com</a:t>
            </a:r>
          </a:p>
        </p:txBody>
      </p:sp>
    </p:spTree>
    <p:extLst>
      <p:ext uri="{BB962C8B-B14F-4D97-AF65-F5344CB8AC3E}">
        <p14:creationId xmlns:p14="http://schemas.microsoft.com/office/powerpoint/2010/main" val="7498661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 Content + Image Lef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GB" noProof="0"/>
              <a:t>Click to add sub-title</a:t>
            </a:r>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GB" noProof="0"/>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226628"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9" name="Picture Placeholder 2">
            <a:extLst>
              <a:ext uri="{FF2B5EF4-FFF2-40B4-BE49-F238E27FC236}">
                <a16:creationId xmlns:a16="http://schemas.microsoft.com/office/drawing/2014/main" id="{03049D75-CC3B-4AB5-A696-6B399CBC7866}"/>
              </a:ext>
            </a:extLst>
          </p:cNvPr>
          <p:cNvSpPr>
            <a:spLocks noGrp="1"/>
          </p:cNvSpPr>
          <p:nvPr>
            <p:ph type="pic" sz="quarter" idx="24" hasCustomPrompt="1"/>
          </p:nvPr>
        </p:nvSpPr>
        <p:spPr>
          <a:xfrm>
            <a:off x="609148" y="1524001"/>
            <a:ext cx="5356225" cy="4350671"/>
          </a:xfrm>
          <a:prstGeom prst="rect">
            <a:avLst/>
          </a:prstGeom>
        </p:spPr>
        <p:txBody>
          <a:bodyPr anchor="ctr"/>
          <a:lstStyle>
            <a:lvl1pPr marL="0" indent="0" algn="ctr">
              <a:buNone/>
              <a:defRPr sz="1600">
                <a:latin typeface="Arial" panose="020B0604020202020204" pitchFamily="34" charset="0"/>
                <a:cs typeface="Arial" panose="020B0604020202020204" pitchFamily="34" charset="0"/>
              </a:defRPr>
            </a:lvl1pPr>
          </a:lstStyle>
          <a:p>
            <a:r>
              <a:rPr lang="en-GB" noProof="0"/>
              <a:t>Click to insert picture</a:t>
            </a:r>
          </a:p>
        </p:txBody>
      </p:sp>
      <p:sp>
        <p:nvSpPr>
          <p:cNvPr id="10" name="Text Placeholder 2">
            <a:extLst>
              <a:ext uri="{FF2B5EF4-FFF2-40B4-BE49-F238E27FC236}">
                <a16:creationId xmlns:a16="http://schemas.microsoft.com/office/drawing/2014/main" id="{7B49CF5B-EDC2-42C1-9055-6769A86CC79C}"/>
              </a:ext>
            </a:extLst>
          </p:cNvPr>
          <p:cNvSpPr>
            <a:spLocks noGrp="1"/>
          </p:cNvSpPr>
          <p:nvPr>
            <p:ph type="body" sz="quarter" idx="25"/>
          </p:nvPr>
        </p:nvSpPr>
        <p:spPr>
          <a:xfrm>
            <a:off x="6226628" y="1524002"/>
            <a:ext cx="5355771"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r>
              <a:rPr lang="en-US" noProof="0"/>
              <a:t>Click to edit Master text styles</a:t>
            </a:r>
          </a:p>
        </p:txBody>
      </p:sp>
      <p:sp>
        <p:nvSpPr>
          <p:cNvPr id="9" name="Footer Placeholder 3">
            <a:extLst>
              <a:ext uri="{FF2B5EF4-FFF2-40B4-BE49-F238E27FC236}">
                <a16:creationId xmlns:a16="http://schemas.microsoft.com/office/drawing/2014/main" id="{B5F8B149-338E-C34B-AECE-37DEFF5844F5}"/>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hexagon.com</a:t>
            </a:r>
          </a:p>
        </p:txBody>
      </p:sp>
    </p:spTree>
    <p:extLst>
      <p:ext uri="{BB962C8B-B14F-4D97-AF65-F5344CB8AC3E}">
        <p14:creationId xmlns:p14="http://schemas.microsoft.com/office/powerpoint/2010/main" val="39721426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 Object / 3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GB" noProof="0"/>
              <a:t>Click to add sub-title</a:t>
            </a:r>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GB" noProof="0"/>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4383315"/>
            <a:ext cx="3481523" cy="1495198"/>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8100205" y="4383315"/>
            <a:ext cx="3482195" cy="1495198"/>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Content Placeholder 2">
            <a:extLst>
              <a:ext uri="{FF2B5EF4-FFF2-40B4-BE49-F238E27FC236}">
                <a16:creationId xmlns:a16="http://schemas.microsoft.com/office/drawing/2014/main" id="{7AA74F2D-ECDC-476F-AB80-DC034B43E4DB}"/>
              </a:ext>
            </a:extLst>
          </p:cNvPr>
          <p:cNvSpPr>
            <a:spLocks noGrp="1"/>
          </p:cNvSpPr>
          <p:nvPr>
            <p:ph sz="quarter" idx="29" hasCustomPrompt="1"/>
          </p:nvPr>
        </p:nvSpPr>
        <p:spPr>
          <a:xfrm>
            <a:off x="4354903" y="4383315"/>
            <a:ext cx="3482195" cy="1495198"/>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9" name="Content Placeholder 2">
            <a:extLst>
              <a:ext uri="{FF2B5EF4-FFF2-40B4-BE49-F238E27FC236}">
                <a16:creationId xmlns:a16="http://schemas.microsoft.com/office/drawing/2014/main" id="{C46B9B54-2DB3-47D6-ADDB-77D065EFB7D3}"/>
              </a:ext>
            </a:extLst>
          </p:cNvPr>
          <p:cNvSpPr>
            <a:spLocks noGrp="1"/>
          </p:cNvSpPr>
          <p:nvPr>
            <p:ph sz="quarter" idx="31" hasCustomPrompt="1"/>
          </p:nvPr>
        </p:nvSpPr>
        <p:spPr>
          <a:xfrm>
            <a:off x="609600" y="1524001"/>
            <a:ext cx="3481523" cy="264544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GB" noProof="0"/>
              <a:t>Click to insert object</a:t>
            </a:r>
          </a:p>
        </p:txBody>
      </p:sp>
      <p:sp>
        <p:nvSpPr>
          <p:cNvPr id="20" name="Content Placeholder 2">
            <a:extLst>
              <a:ext uri="{FF2B5EF4-FFF2-40B4-BE49-F238E27FC236}">
                <a16:creationId xmlns:a16="http://schemas.microsoft.com/office/drawing/2014/main" id="{03714E44-0209-4445-913B-F0B8A5E7C923}"/>
              </a:ext>
            </a:extLst>
          </p:cNvPr>
          <p:cNvSpPr>
            <a:spLocks noGrp="1"/>
          </p:cNvSpPr>
          <p:nvPr>
            <p:ph sz="quarter" idx="32" hasCustomPrompt="1"/>
          </p:nvPr>
        </p:nvSpPr>
        <p:spPr>
          <a:xfrm>
            <a:off x="8100205" y="1524001"/>
            <a:ext cx="3482195" cy="2645445"/>
          </a:xfrm>
          <a:prstGeom prst="rect">
            <a:avLst/>
          </a:prstGeom>
        </p:spPr>
        <p:txBody>
          <a:bodyPr lIns="0" tIns="0" rIns="0" bIns="0"/>
          <a:lstStyle>
            <a:lvl1pPr marL="231775" indent="-231775">
              <a:spcBef>
                <a:spcPts val="500"/>
              </a:spcBef>
              <a:buFont typeface="Arial" panose="020B0604020202020204" pitchFamily="34" charset="0"/>
              <a:buChar char="•"/>
              <a:defRPr sz="1600">
                <a:latin typeface="Arial" panose="020B0604020202020204" pitchFamily="34" charset="0"/>
                <a:cs typeface="Arial" panose="020B0604020202020204" pitchFamily="34" charset="0"/>
              </a:defRPr>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en-GB" noProof="0"/>
              <a:t>Click to insert object</a:t>
            </a:r>
          </a:p>
          <a:p>
            <a:pPr lvl="4"/>
            <a:endParaRPr lang="en-GB" noProof="0"/>
          </a:p>
        </p:txBody>
      </p:sp>
      <p:sp>
        <p:nvSpPr>
          <p:cNvPr id="21" name="Content Placeholder 2">
            <a:extLst>
              <a:ext uri="{FF2B5EF4-FFF2-40B4-BE49-F238E27FC236}">
                <a16:creationId xmlns:a16="http://schemas.microsoft.com/office/drawing/2014/main" id="{1CAAD208-8173-4FC0-A08E-6D1F9231BA4D}"/>
              </a:ext>
            </a:extLst>
          </p:cNvPr>
          <p:cNvSpPr>
            <a:spLocks noGrp="1"/>
          </p:cNvSpPr>
          <p:nvPr>
            <p:ph sz="quarter" idx="33" hasCustomPrompt="1"/>
          </p:nvPr>
        </p:nvSpPr>
        <p:spPr>
          <a:xfrm>
            <a:off x="4354903" y="1524001"/>
            <a:ext cx="3482195" cy="264544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GB" noProof="0"/>
              <a:t>Click to insert object</a:t>
            </a:r>
          </a:p>
        </p:txBody>
      </p:sp>
      <p:sp>
        <p:nvSpPr>
          <p:cNvPr id="13" name="Footer Placeholder 3">
            <a:extLst>
              <a:ext uri="{FF2B5EF4-FFF2-40B4-BE49-F238E27FC236}">
                <a16:creationId xmlns:a16="http://schemas.microsoft.com/office/drawing/2014/main" id="{769085B3-3A03-E14E-ABE8-014727A8DB94}"/>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hexagon.com</a:t>
            </a:r>
          </a:p>
        </p:txBody>
      </p:sp>
    </p:spTree>
    <p:extLst>
      <p:ext uri="{BB962C8B-B14F-4D97-AF65-F5344CB8AC3E}">
        <p14:creationId xmlns:p14="http://schemas.microsoft.com/office/powerpoint/2010/main" val="299679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creen Mockup">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US"/>
              <a:t>Click to add title</a:t>
            </a:r>
          </a:p>
        </p:txBody>
      </p:sp>
      <p:pic>
        <p:nvPicPr>
          <p:cNvPr id="8" name="Picture 7" descr="A picture containing display&#10;&#10;Description automatically generated">
            <a:extLst>
              <a:ext uri="{FF2B5EF4-FFF2-40B4-BE49-F238E27FC236}">
                <a16:creationId xmlns:a16="http://schemas.microsoft.com/office/drawing/2014/main" id="{497C2969-F1A4-4ABF-8D92-F22FEE44725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704123" y="1541661"/>
            <a:ext cx="6783755" cy="5104776"/>
          </a:xfrm>
          <a:prstGeom prst="rect">
            <a:avLst/>
          </a:prstGeom>
        </p:spPr>
      </p:pic>
      <p:sp>
        <p:nvSpPr>
          <p:cNvPr id="9" name="Picture Placeholder 2">
            <a:extLst>
              <a:ext uri="{FF2B5EF4-FFF2-40B4-BE49-F238E27FC236}">
                <a16:creationId xmlns:a16="http://schemas.microsoft.com/office/drawing/2014/main" id="{66A8DF81-97F1-49A5-A2DB-E7C6F23FC122}"/>
              </a:ext>
            </a:extLst>
          </p:cNvPr>
          <p:cNvSpPr>
            <a:spLocks noGrp="1"/>
          </p:cNvSpPr>
          <p:nvPr>
            <p:ph type="pic" sz="quarter" idx="21" hasCustomPrompt="1"/>
          </p:nvPr>
        </p:nvSpPr>
        <p:spPr>
          <a:xfrm>
            <a:off x="3762375" y="1938567"/>
            <a:ext cx="4667250" cy="2628900"/>
          </a:xfrm>
          <a:prstGeom prst="rect">
            <a:avLst/>
          </a:prstGeom>
        </p:spPr>
        <p:txBody>
          <a:bodyPr anchor="ctr"/>
          <a:lstStyle>
            <a:lvl1pPr algn="ctr">
              <a:defRPr sz="1600">
                <a:solidFill>
                  <a:srgbClr val="FFFFFF"/>
                </a:solidFill>
                <a:latin typeface="Arial" panose="020B0604020202020204" pitchFamily="34" charset="0"/>
                <a:cs typeface="Arial" panose="020B0604020202020204" pitchFamily="34" charset="0"/>
              </a:defRPr>
            </a:lvl1pPr>
          </a:lstStyle>
          <a:p>
            <a:pPr lvl="0"/>
            <a:r>
              <a:rPr lang="en-GB" noProof="0"/>
              <a:t>Click to insert picture</a:t>
            </a:r>
          </a:p>
        </p:txBody>
      </p:sp>
      <p:sp>
        <p:nvSpPr>
          <p:cNvPr id="10" name="Footer Placeholder 3">
            <a:extLst>
              <a:ext uri="{FF2B5EF4-FFF2-40B4-BE49-F238E27FC236}">
                <a16:creationId xmlns:a16="http://schemas.microsoft.com/office/drawing/2014/main" id="{A978005F-203C-5842-A2A5-911C086D82F2}"/>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hexagon.com</a:t>
            </a:r>
          </a:p>
        </p:txBody>
      </p:sp>
    </p:spTree>
    <p:extLst>
      <p:ext uri="{BB962C8B-B14F-4D97-AF65-F5344CB8AC3E}">
        <p14:creationId xmlns:p14="http://schemas.microsoft.com/office/powerpoint/2010/main" val="26504331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81800"/>
            <a:ext cx="12192000" cy="76200"/>
          </a:xfrm>
          <a:prstGeom prst="rect">
            <a:avLst/>
          </a:prstGeom>
        </p:spPr>
      </p:pic>
      <p:sp>
        <p:nvSpPr>
          <p:cNvPr id="6" name="Picture Placeholder 2">
            <a:extLst>
              <a:ext uri="{FF2B5EF4-FFF2-40B4-BE49-F238E27FC236}">
                <a16:creationId xmlns:a16="http://schemas.microsoft.com/office/drawing/2014/main" id="{F54CC3FC-7ECA-453F-B21F-57BB3524A006}"/>
              </a:ext>
            </a:extLst>
          </p:cNvPr>
          <p:cNvSpPr>
            <a:spLocks noGrp="1"/>
          </p:cNvSpPr>
          <p:nvPr>
            <p:ph type="pic" sz="quarter" idx="32"/>
          </p:nvPr>
        </p:nvSpPr>
        <p:spPr>
          <a:xfrm>
            <a:off x="0" y="0"/>
            <a:ext cx="12192000" cy="5867400"/>
          </a:xfrm>
          <a:prstGeom prst="rect">
            <a:avLst/>
          </a:prstGeom>
        </p:spPr>
        <p:txBody>
          <a:bodyPr anchor="ctr"/>
          <a:lstStyle>
            <a:lvl1pPr marL="0" indent="0" algn="ctr">
              <a:buNone/>
              <a:defRPr sz="1600">
                <a:solidFill>
                  <a:srgbClr val="000000"/>
                </a:solidFill>
                <a:latin typeface="Arial" panose="020B0604020202020204" pitchFamily="34" charset="0"/>
                <a:cs typeface="Arial" panose="020B0604020202020204" pitchFamily="34" charset="0"/>
              </a:defRPr>
            </a:lvl1pPr>
          </a:lstStyle>
          <a:p>
            <a:r>
              <a:rPr lang="en-US" noProof="0"/>
              <a:t>Click icon to add picture</a:t>
            </a:r>
            <a:endParaRPr lang="en-GB" noProof="0"/>
          </a:p>
        </p:txBody>
      </p:sp>
      <p:sp>
        <p:nvSpPr>
          <p:cNvPr id="5" name="Footer Placeholder 3">
            <a:extLst>
              <a:ext uri="{FF2B5EF4-FFF2-40B4-BE49-F238E27FC236}">
                <a16:creationId xmlns:a16="http://schemas.microsoft.com/office/drawing/2014/main" id="{3BC65B0D-B13A-A147-B9EB-47DCF526C917}"/>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hexagon.com</a:t>
            </a:r>
          </a:p>
        </p:txBody>
      </p:sp>
    </p:spTree>
    <p:extLst>
      <p:ext uri="{BB962C8B-B14F-4D97-AF65-F5344CB8AC3E}">
        <p14:creationId xmlns:p14="http://schemas.microsoft.com/office/powerpoint/2010/main" val="2114413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Object Full Bleed">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7FE5166B-EDCB-483E-97A0-84908C4F8935}"/>
              </a:ext>
            </a:extLst>
          </p:cNvPr>
          <p:cNvSpPr>
            <a:spLocks noGrp="1"/>
          </p:cNvSpPr>
          <p:nvPr>
            <p:ph type="pic" sz="quarter" idx="32"/>
          </p:nvPr>
        </p:nvSpPr>
        <p:spPr>
          <a:xfrm>
            <a:off x="0" y="0"/>
            <a:ext cx="12192000" cy="6858000"/>
          </a:xfrm>
          <a:prstGeom prst="rect">
            <a:avLst/>
          </a:prstGeom>
        </p:spPr>
        <p:txBody>
          <a:bodyPr anchor="ctr"/>
          <a:lstStyle>
            <a:lvl1pPr marL="0" indent="0" algn="ctr">
              <a:buNone/>
              <a:defRPr sz="1600">
                <a:solidFill>
                  <a:srgbClr val="000000"/>
                </a:solidFill>
                <a:latin typeface="Arial" panose="020B0604020202020204" pitchFamily="34" charset="0"/>
                <a:cs typeface="Arial" panose="020B0604020202020204" pitchFamily="34" charset="0"/>
              </a:defRPr>
            </a:lvl1pPr>
          </a:lstStyle>
          <a:p>
            <a:r>
              <a:rPr lang="en-US" noProof="0"/>
              <a:t>Click icon to add picture</a:t>
            </a:r>
            <a:endParaRPr lang="en-GB" noProof="0"/>
          </a:p>
        </p:txBody>
      </p:sp>
    </p:spTree>
    <p:extLst>
      <p:ext uri="{BB962C8B-B14F-4D97-AF65-F5344CB8AC3E}">
        <p14:creationId xmlns:p14="http://schemas.microsoft.com/office/powerpoint/2010/main" val="16758591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without Image">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FD06C295-2447-214E-BBB2-CAF9AE38C1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34F97E3C-6B69-E747-83E0-F68B72835E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65949" y="1644033"/>
            <a:ext cx="2662008" cy="828321"/>
          </a:xfrm>
          <a:prstGeom prst="rect">
            <a:avLst/>
          </a:prstGeom>
        </p:spPr>
      </p:pic>
      <p:sp>
        <p:nvSpPr>
          <p:cNvPr id="6" name="Text Placeholder 6">
            <a:extLst>
              <a:ext uri="{FF2B5EF4-FFF2-40B4-BE49-F238E27FC236}">
                <a16:creationId xmlns:a16="http://schemas.microsoft.com/office/drawing/2014/main" id="{A04C6FF3-D072-4600-B947-1073787D9DE0}"/>
              </a:ext>
            </a:extLst>
          </p:cNvPr>
          <p:cNvSpPr>
            <a:spLocks noGrp="1"/>
          </p:cNvSpPr>
          <p:nvPr>
            <p:ph type="body" sz="quarter" idx="11" hasCustomPrompt="1"/>
          </p:nvPr>
        </p:nvSpPr>
        <p:spPr>
          <a:xfrm>
            <a:off x="7924800" y="3078863"/>
            <a:ext cx="3657600" cy="1271588"/>
          </a:xfrm>
          <a:prstGeom prst="rect">
            <a:avLst/>
          </a:prstGeom>
        </p:spPr>
        <p:txBody>
          <a:bodyPr lIns="0" rIns="0"/>
          <a:lstStyle>
            <a:lvl1pPr marL="0" indent="0">
              <a:buNone/>
              <a:defRPr sz="2400" b="1" i="0">
                <a:solidFill>
                  <a:schemeClr val="tx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dirty="0"/>
              <a:t>Click to add title</a:t>
            </a:r>
          </a:p>
        </p:txBody>
      </p:sp>
      <p:sp>
        <p:nvSpPr>
          <p:cNvPr id="7" name="Text Placeholder 36">
            <a:extLst>
              <a:ext uri="{FF2B5EF4-FFF2-40B4-BE49-F238E27FC236}">
                <a16:creationId xmlns:a16="http://schemas.microsoft.com/office/drawing/2014/main" id="{79A36AE3-3962-4328-B7E7-2CEB8935E871}"/>
              </a:ext>
            </a:extLst>
          </p:cNvPr>
          <p:cNvSpPr>
            <a:spLocks noGrp="1"/>
          </p:cNvSpPr>
          <p:nvPr>
            <p:ph type="body" sz="quarter" idx="13" hasCustomPrompt="1"/>
          </p:nvPr>
        </p:nvSpPr>
        <p:spPr>
          <a:xfrm>
            <a:off x="7924640" y="4349320"/>
            <a:ext cx="3655977" cy="310896"/>
          </a:xfrm>
          <a:prstGeom prst="rect">
            <a:avLst/>
          </a:prstGeom>
        </p:spPr>
        <p:txBody>
          <a:bodyPr lIns="0" tIns="0" rIns="0" bIns="0" anchor="ctr" anchorCtr="0"/>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sub-title / date</a:t>
            </a:r>
          </a:p>
        </p:txBody>
      </p:sp>
    </p:spTree>
    <p:extLst>
      <p:ext uri="{BB962C8B-B14F-4D97-AF65-F5344CB8AC3E}">
        <p14:creationId xmlns:p14="http://schemas.microsoft.com/office/powerpoint/2010/main" val="357746494"/>
      </p:ext>
    </p:extLst>
  </p:cSld>
  <p:clrMapOvr>
    <a:masterClrMapping/>
  </p:clrMapOvr>
  <p:extLst>
    <p:ext uri="{DCECCB84-F9BA-43D5-87BE-67443E8EF086}">
      <p15:sldGuideLst xmlns:p15="http://schemas.microsoft.com/office/powerpoint/2012/main">
        <p15:guide id="1" orient="horz" pos="2136">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dirty="0"/>
              <a:t>Click to add sub-title</a:t>
            </a:r>
            <a:endParaRPr lang="en-GB" dirty="0"/>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dirty="0"/>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1524000"/>
            <a:ext cx="10972800" cy="4354513"/>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50355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CA729DA5-CBDA-45F5-A6DA-1F88E8AEF8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Tree>
    <p:extLst>
      <p:ext uri="{BB962C8B-B14F-4D97-AF65-F5344CB8AC3E}">
        <p14:creationId xmlns:p14="http://schemas.microsoft.com/office/powerpoint/2010/main" val="65982780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Quote 2">
    <p:bg>
      <p:bgPr>
        <a:gradFill rotWithShape="0">
          <a:gsLst>
            <a:gs pos="0">
              <a:srgbClr val="002839"/>
            </a:gs>
            <a:gs pos="62000">
              <a:srgbClr val="005072"/>
            </a:gs>
            <a:gs pos="100000">
              <a:srgbClr val="005072"/>
            </a:gs>
          </a:gsLst>
          <a:lin ang="14400000"/>
        </a:gradFill>
        <a:effectLst/>
      </p:bgPr>
    </p:bg>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F748C1FA-3DB8-D049-95E9-47F54F0E70CB}"/>
              </a:ext>
            </a:extLst>
          </p:cNvPr>
          <p:cNvGrpSpPr>
            <a:grpSpLocks/>
          </p:cNvGrpSpPr>
          <p:nvPr/>
        </p:nvGrpSpPr>
        <p:grpSpPr bwMode="auto">
          <a:xfrm flipV="1">
            <a:off x="7410450" y="0"/>
            <a:ext cx="4781550" cy="6853238"/>
            <a:chOff x="7410472" y="0"/>
            <a:chExt cx="4781528" cy="6852478"/>
          </a:xfrm>
        </p:grpSpPr>
        <p:sp>
          <p:nvSpPr>
            <p:cNvPr id="5" name="Freeform 4">
              <a:extLst>
                <a:ext uri="{FF2B5EF4-FFF2-40B4-BE49-F238E27FC236}">
                  <a16:creationId xmlns:a16="http://schemas.microsoft.com/office/drawing/2014/main" id="{FDCD60CD-22A4-3A48-A7EB-5FA5211A3E14}"/>
                </a:ext>
              </a:extLst>
            </p:cNvPr>
            <p:cNvSpPr/>
            <p:nvPr/>
          </p:nvSpPr>
          <p:spPr>
            <a:xfrm flipH="1">
              <a:off x="7931237" y="0"/>
              <a:ext cx="4260763" cy="6852478"/>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52478">
                  <a:moveTo>
                    <a:pt x="0" y="1988378"/>
                  </a:moveTo>
                  <a:lnTo>
                    <a:pt x="2832100" y="7178"/>
                  </a:lnTo>
                  <a:lnTo>
                    <a:pt x="3180891" y="0"/>
                  </a:lnTo>
                  <a:lnTo>
                    <a:pt x="368300" y="6852478"/>
                  </a:lnTo>
                  <a:lnTo>
                    <a:pt x="0" y="6852478"/>
                  </a:lnTo>
                  <a:lnTo>
                    <a:pt x="0" y="1988378"/>
                  </a:lnTo>
                  <a:close/>
                </a:path>
              </a:pathLst>
            </a:custGeom>
            <a:gradFill>
              <a:gsLst>
                <a:gs pos="48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Freeform 5">
              <a:extLst>
                <a:ext uri="{FF2B5EF4-FFF2-40B4-BE49-F238E27FC236}">
                  <a16:creationId xmlns:a16="http://schemas.microsoft.com/office/drawing/2014/main" id="{52374295-A7D7-6341-BB7F-6F77265F96AD}"/>
                </a:ext>
              </a:extLst>
            </p:cNvPr>
            <p:cNvSpPr/>
            <p:nvPr/>
          </p:nvSpPr>
          <p:spPr>
            <a:xfrm flipH="1">
              <a:off x="7410472" y="13528"/>
              <a:ext cx="4260763" cy="6825421"/>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852478"/>
                <a:gd name="connsiteX1" fmla="*/ 1960294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971748"/>
                <a:gd name="connsiteX1" fmla="*/ 1960294 w 3180891"/>
                <a:gd name="connsiteY1" fmla="*/ 7178 h 6971748"/>
                <a:gd name="connsiteX2" fmla="*/ 3180891 w 3180891"/>
                <a:gd name="connsiteY2" fmla="*/ 0 h 6971748"/>
                <a:gd name="connsiteX3" fmla="*/ 1257779 w 3180891"/>
                <a:gd name="connsiteY3" fmla="*/ 6971748 h 6971748"/>
                <a:gd name="connsiteX4" fmla="*/ 0 w 3180891"/>
                <a:gd name="connsiteY4" fmla="*/ 6852478 h 6971748"/>
                <a:gd name="connsiteX5" fmla="*/ 0 w 3180891"/>
                <a:gd name="connsiteY5" fmla="*/ 1988378 h 6971748"/>
                <a:gd name="connsiteX0" fmla="*/ 0 w 4294212"/>
                <a:gd name="connsiteY0" fmla="*/ 4065656 h 6971748"/>
                <a:gd name="connsiteX1" fmla="*/ 3073615 w 4294212"/>
                <a:gd name="connsiteY1" fmla="*/ 7178 h 6971748"/>
                <a:gd name="connsiteX2" fmla="*/ 4294212 w 4294212"/>
                <a:gd name="connsiteY2" fmla="*/ 0 h 6971748"/>
                <a:gd name="connsiteX3" fmla="*/ 2371100 w 4294212"/>
                <a:gd name="connsiteY3" fmla="*/ 6971748 h 6971748"/>
                <a:gd name="connsiteX4" fmla="*/ 1113321 w 4294212"/>
                <a:gd name="connsiteY4" fmla="*/ 6852478 h 6971748"/>
                <a:gd name="connsiteX5" fmla="*/ 0 w 4294212"/>
                <a:gd name="connsiteY5" fmla="*/ 4065656 h 6971748"/>
                <a:gd name="connsiteX0" fmla="*/ 11781 w 4305993"/>
                <a:gd name="connsiteY0" fmla="*/ 4065656 h 6971748"/>
                <a:gd name="connsiteX1" fmla="*/ 3085396 w 4305993"/>
                <a:gd name="connsiteY1" fmla="*/ 7178 h 6971748"/>
                <a:gd name="connsiteX2" fmla="*/ 4305993 w 4305993"/>
                <a:gd name="connsiteY2" fmla="*/ 0 h 6971748"/>
                <a:gd name="connsiteX3" fmla="*/ 2382881 w 4305993"/>
                <a:gd name="connsiteY3" fmla="*/ 6971748 h 6971748"/>
                <a:gd name="connsiteX4" fmla="*/ 0 w 4305993"/>
                <a:gd name="connsiteY4" fmla="*/ 6822660 h 6971748"/>
                <a:gd name="connsiteX5" fmla="*/ 11781 w 4305993"/>
                <a:gd name="connsiteY5" fmla="*/ 4065656 h 6971748"/>
                <a:gd name="connsiteX0" fmla="*/ 11781 w 4305993"/>
                <a:gd name="connsiteY0" fmla="*/ 4065656 h 6822660"/>
                <a:gd name="connsiteX1" fmla="*/ 3085396 w 4305993"/>
                <a:gd name="connsiteY1" fmla="*/ 7178 h 6822660"/>
                <a:gd name="connsiteX2" fmla="*/ 4305993 w 4305993"/>
                <a:gd name="connsiteY2" fmla="*/ 0 h 6822660"/>
                <a:gd name="connsiteX3" fmla="*/ 2406444 w 4305993"/>
                <a:gd name="connsiteY3" fmla="*/ 6812721 h 6822660"/>
                <a:gd name="connsiteX4" fmla="*/ 0 w 4305993"/>
                <a:gd name="connsiteY4" fmla="*/ 6822660 h 6822660"/>
                <a:gd name="connsiteX5" fmla="*/ 11781 w 4305993"/>
                <a:gd name="connsiteY5" fmla="*/ 4065656 h 6822660"/>
                <a:gd name="connsiteX0" fmla="*/ 11781 w 3581451"/>
                <a:gd name="connsiteY0" fmla="*/ 4058478 h 6815482"/>
                <a:gd name="connsiteX1" fmla="*/ 3085396 w 3581451"/>
                <a:gd name="connsiteY1" fmla="*/ 0 h 6815482"/>
                <a:gd name="connsiteX2" fmla="*/ 3581451 w 3581451"/>
                <a:gd name="connsiteY2" fmla="*/ 2761 h 6815482"/>
                <a:gd name="connsiteX3" fmla="*/ 2406444 w 3581451"/>
                <a:gd name="connsiteY3" fmla="*/ 6805543 h 6815482"/>
                <a:gd name="connsiteX4" fmla="*/ 0 w 3581451"/>
                <a:gd name="connsiteY4" fmla="*/ 6815482 h 6815482"/>
                <a:gd name="connsiteX5" fmla="*/ 11781 w 3581451"/>
                <a:gd name="connsiteY5" fmla="*/ 4058478 h 6815482"/>
                <a:gd name="connsiteX0" fmla="*/ 11781 w 3581451"/>
                <a:gd name="connsiteY0" fmla="*/ 4055717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11781 w 3581451"/>
                <a:gd name="connsiteY5" fmla="*/ 4055717 h 6812721"/>
                <a:gd name="connsiteX0" fmla="*/ 612621 w 3581451"/>
                <a:gd name="connsiteY0" fmla="*/ 6282082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612621 w 3581451"/>
                <a:gd name="connsiteY5" fmla="*/ 6282082 h 6812721"/>
                <a:gd name="connsiteX0" fmla="*/ 0 w 2968830"/>
                <a:gd name="connsiteY0" fmla="*/ 6282082 h 6822660"/>
                <a:gd name="connsiteX1" fmla="*/ 2555243 w 2968830"/>
                <a:gd name="connsiteY1" fmla="*/ 17117 h 6822660"/>
                <a:gd name="connsiteX2" fmla="*/ 2968830 w 2968830"/>
                <a:gd name="connsiteY2" fmla="*/ 0 h 6822660"/>
                <a:gd name="connsiteX3" fmla="*/ 1793823 w 2968830"/>
                <a:gd name="connsiteY3" fmla="*/ 6802782 h 6822660"/>
                <a:gd name="connsiteX4" fmla="*/ 365216 w 2968830"/>
                <a:gd name="connsiteY4" fmla="*/ 6822660 h 6822660"/>
                <a:gd name="connsiteX5" fmla="*/ 0 w 2968830"/>
                <a:gd name="connsiteY5" fmla="*/ 6282082 h 6822660"/>
                <a:gd name="connsiteX0" fmla="*/ 0 w 3180891"/>
                <a:gd name="connsiteY0" fmla="*/ 6798916 h 6822660"/>
                <a:gd name="connsiteX1" fmla="*/ 2767304 w 3180891"/>
                <a:gd name="connsiteY1" fmla="*/ 17117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61414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 name="connsiteX0" fmla="*/ 0 w 3180891"/>
                <a:gd name="connsiteY0" fmla="*/ 6798916 h 6822660"/>
                <a:gd name="connsiteX1" fmla="*/ 2843883 w 3180891"/>
                <a:gd name="connsiteY1" fmla="*/ 7178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84977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25421">
                  <a:moveTo>
                    <a:pt x="0" y="6801677"/>
                  </a:moveTo>
                  <a:lnTo>
                    <a:pt x="2784977" y="0"/>
                  </a:lnTo>
                  <a:lnTo>
                    <a:pt x="3180891" y="2761"/>
                  </a:lnTo>
                  <a:lnTo>
                    <a:pt x="2005884" y="6805543"/>
                  </a:lnTo>
                  <a:lnTo>
                    <a:pt x="577277" y="6825421"/>
                  </a:lnTo>
                  <a:lnTo>
                    <a:pt x="0" y="6801677"/>
                  </a:lnTo>
                  <a:close/>
                </a:path>
              </a:pathLst>
            </a:custGeom>
            <a:gradFill>
              <a:gsLst>
                <a:gs pos="83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7" name="Freeform: Shape 14">
            <a:extLst>
              <a:ext uri="{FF2B5EF4-FFF2-40B4-BE49-F238E27FC236}">
                <a16:creationId xmlns:a16="http://schemas.microsoft.com/office/drawing/2014/main" id="{2CB327C3-E24E-0441-9D73-90F5E6172ACB}"/>
              </a:ext>
            </a:extLst>
          </p:cNvPr>
          <p:cNvSpPr/>
          <p:nvPr/>
        </p:nvSpPr>
        <p:spPr>
          <a:xfrm>
            <a:off x="0" y="-62994"/>
            <a:ext cx="3596874" cy="6542259"/>
          </a:xfrm>
          <a:custGeom>
            <a:avLst/>
            <a:gdLst>
              <a:gd name="connsiteX0" fmla="*/ 3596874 w 3596874"/>
              <a:gd name="connsiteY0" fmla="*/ 0 h 6542259"/>
              <a:gd name="connsiteX1" fmla="*/ 0 w 3596874"/>
              <a:gd name="connsiteY1" fmla="*/ 6542259 h 6542259"/>
              <a:gd name="connsiteX2" fmla="*/ 0 w 3596874"/>
              <a:gd name="connsiteY2" fmla="*/ 1641660 h 6542259"/>
              <a:gd name="connsiteX3" fmla="*/ 3129673 w 3596874"/>
              <a:gd name="connsiteY3" fmla="*/ 7178 h 6542259"/>
            </a:gdLst>
            <a:ahLst/>
            <a:cxnLst>
              <a:cxn ang="0">
                <a:pos x="connsiteX0" y="connsiteY0"/>
              </a:cxn>
              <a:cxn ang="0">
                <a:pos x="connsiteX1" y="connsiteY1"/>
              </a:cxn>
              <a:cxn ang="0">
                <a:pos x="connsiteX2" y="connsiteY2"/>
              </a:cxn>
              <a:cxn ang="0">
                <a:pos x="connsiteX3" y="connsiteY3"/>
              </a:cxn>
            </a:cxnLst>
            <a:rect l="l" t="t" r="r" b="b"/>
            <a:pathLst>
              <a:path w="3596874" h="6542259">
                <a:moveTo>
                  <a:pt x="3596874" y="0"/>
                </a:moveTo>
                <a:lnTo>
                  <a:pt x="0" y="6542259"/>
                </a:lnTo>
                <a:lnTo>
                  <a:pt x="0" y="1641660"/>
                </a:lnTo>
                <a:lnTo>
                  <a:pt x="3129673" y="7178"/>
                </a:lnTo>
                <a:close/>
              </a:path>
            </a:pathLst>
          </a:custGeom>
          <a:gradFill>
            <a:gsLst>
              <a:gs pos="48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Freeform 7">
            <a:extLst>
              <a:ext uri="{FF2B5EF4-FFF2-40B4-BE49-F238E27FC236}">
                <a16:creationId xmlns:a16="http://schemas.microsoft.com/office/drawing/2014/main" id="{B94AA9E1-A774-E549-AA8D-15841AA7FD9F}"/>
              </a:ext>
            </a:extLst>
          </p:cNvPr>
          <p:cNvSpPr/>
          <p:nvPr/>
        </p:nvSpPr>
        <p:spPr>
          <a:xfrm>
            <a:off x="-143124" y="-55817"/>
            <a:ext cx="4260763" cy="6825421"/>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852478"/>
              <a:gd name="connsiteX1" fmla="*/ 1960294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971748"/>
              <a:gd name="connsiteX1" fmla="*/ 1960294 w 3180891"/>
              <a:gd name="connsiteY1" fmla="*/ 7178 h 6971748"/>
              <a:gd name="connsiteX2" fmla="*/ 3180891 w 3180891"/>
              <a:gd name="connsiteY2" fmla="*/ 0 h 6971748"/>
              <a:gd name="connsiteX3" fmla="*/ 1257779 w 3180891"/>
              <a:gd name="connsiteY3" fmla="*/ 6971748 h 6971748"/>
              <a:gd name="connsiteX4" fmla="*/ 0 w 3180891"/>
              <a:gd name="connsiteY4" fmla="*/ 6852478 h 6971748"/>
              <a:gd name="connsiteX5" fmla="*/ 0 w 3180891"/>
              <a:gd name="connsiteY5" fmla="*/ 1988378 h 6971748"/>
              <a:gd name="connsiteX0" fmla="*/ 0 w 4294212"/>
              <a:gd name="connsiteY0" fmla="*/ 4065656 h 6971748"/>
              <a:gd name="connsiteX1" fmla="*/ 3073615 w 4294212"/>
              <a:gd name="connsiteY1" fmla="*/ 7178 h 6971748"/>
              <a:gd name="connsiteX2" fmla="*/ 4294212 w 4294212"/>
              <a:gd name="connsiteY2" fmla="*/ 0 h 6971748"/>
              <a:gd name="connsiteX3" fmla="*/ 2371100 w 4294212"/>
              <a:gd name="connsiteY3" fmla="*/ 6971748 h 6971748"/>
              <a:gd name="connsiteX4" fmla="*/ 1113321 w 4294212"/>
              <a:gd name="connsiteY4" fmla="*/ 6852478 h 6971748"/>
              <a:gd name="connsiteX5" fmla="*/ 0 w 4294212"/>
              <a:gd name="connsiteY5" fmla="*/ 4065656 h 6971748"/>
              <a:gd name="connsiteX0" fmla="*/ 11781 w 4305993"/>
              <a:gd name="connsiteY0" fmla="*/ 4065656 h 6971748"/>
              <a:gd name="connsiteX1" fmla="*/ 3085396 w 4305993"/>
              <a:gd name="connsiteY1" fmla="*/ 7178 h 6971748"/>
              <a:gd name="connsiteX2" fmla="*/ 4305993 w 4305993"/>
              <a:gd name="connsiteY2" fmla="*/ 0 h 6971748"/>
              <a:gd name="connsiteX3" fmla="*/ 2382881 w 4305993"/>
              <a:gd name="connsiteY3" fmla="*/ 6971748 h 6971748"/>
              <a:gd name="connsiteX4" fmla="*/ 0 w 4305993"/>
              <a:gd name="connsiteY4" fmla="*/ 6822660 h 6971748"/>
              <a:gd name="connsiteX5" fmla="*/ 11781 w 4305993"/>
              <a:gd name="connsiteY5" fmla="*/ 4065656 h 6971748"/>
              <a:gd name="connsiteX0" fmla="*/ 11781 w 4305993"/>
              <a:gd name="connsiteY0" fmla="*/ 4065656 h 6822660"/>
              <a:gd name="connsiteX1" fmla="*/ 3085396 w 4305993"/>
              <a:gd name="connsiteY1" fmla="*/ 7178 h 6822660"/>
              <a:gd name="connsiteX2" fmla="*/ 4305993 w 4305993"/>
              <a:gd name="connsiteY2" fmla="*/ 0 h 6822660"/>
              <a:gd name="connsiteX3" fmla="*/ 2406444 w 4305993"/>
              <a:gd name="connsiteY3" fmla="*/ 6812721 h 6822660"/>
              <a:gd name="connsiteX4" fmla="*/ 0 w 4305993"/>
              <a:gd name="connsiteY4" fmla="*/ 6822660 h 6822660"/>
              <a:gd name="connsiteX5" fmla="*/ 11781 w 4305993"/>
              <a:gd name="connsiteY5" fmla="*/ 4065656 h 6822660"/>
              <a:gd name="connsiteX0" fmla="*/ 11781 w 3581451"/>
              <a:gd name="connsiteY0" fmla="*/ 4058478 h 6815482"/>
              <a:gd name="connsiteX1" fmla="*/ 3085396 w 3581451"/>
              <a:gd name="connsiteY1" fmla="*/ 0 h 6815482"/>
              <a:gd name="connsiteX2" fmla="*/ 3581451 w 3581451"/>
              <a:gd name="connsiteY2" fmla="*/ 2761 h 6815482"/>
              <a:gd name="connsiteX3" fmla="*/ 2406444 w 3581451"/>
              <a:gd name="connsiteY3" fmla="*/ 6805543 h 6815482"/>
              <a:gd name="connsiteX4" fmla="*/ 0 w 3581451"/>
              <a:gd name="connsiteY4" fmla="*/ 6815482 h 6815482"/>
              <a:gd name="connsiteX5" fmla="*/ 11781 w 3581451"/>
              <a:gd name="connsiteY5" fmla="*/ 4058478 h 6815482"/>
              <a:gd name="connsiteX0" fmla="*/ 11781 w 3581451"/>
              <a:gd name="connsiteY0" fmla="*/ 4055717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11781 w 3581451"/>
              <a:gd name="connsiteY5" fmla="*/ 4055717 h 6812721"/>
              <a:gd name="connsiteX0" fmla="*/ 612621 w 3581451"/>
              <a:gd name="connsiteY0" fmla="*/ 6282082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612621 w 3581451"/>
              <a:gd name="connsiteY5" fmla="*/ 6282082 h 6812721"/>
              <a:gd name="connsiteX0" fmla="*/ 0 w 2968830"/>
              <a:gd name="connsiteY0" fmla="*/ 6282082 h 6822660"/>
              <a:gd name="connsiteX1" fmla="*/ 2555243 w 2968830"/>
              <a:gd name="connsiteY1" fmla="*/ 17117 h 6822660"/>
              <a:gd name="connsiteX2" fmla="*/ 2968830 w 2968830"/>
              <a:gd name="connsiteY2" fmla="*/ 0 h 6822660"/>
              <a:gd name="connsiteX3" fmla="*/ 1793823 w 2968830"/>
              <a:gd name="connsiteY3" fmla="*/ 6802782 h 6822660"/>
              <a:gd name="connsiteX4" fmla="*/ 365216 w 2968830"/>
              <a:gd name="connsiteY4" fmla="*/ 6822660 h 6822660"/>
              <a:gd name="connsiteX5" fmla="*/ 0 w 2968830"/>
              <a:gd name="connsiteY5" fmla="*/ 6282082 h 6822660"/>
              <a:gd name="connsiteX0" fmla="*/ 0 w 3180891"/>
              <a:gd name="connsiteY0" fmla="*/ 6798916 h 6822660"/>
              <a:gd name="connsiteX1" fmla="*/ 2767304 w 3180891"/>
              <a:gd name="connsiteY1" fmla="*/ 17117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61414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 name="connsiteX0" fmla="*/ 0 w 3180891"/>
              <a:gd name="connsiteY0" fmla="*/ 6798916 h 6822660"/>
              <a:gd name="connsiteX1" fmla="*/ 2843883 w 3180891"/>
              <a:gd name="connsiteY1" fmla="*/ 7178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84977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25421">
                <a:moveTo>
                  <a:pt x="0" y="6801677"/>
                </a:moveTo>
                <a:lnTo>
                  <a:pt x="2784977" y="0"/>
                </a:lnTo>
                <a:lnTo>
                  <a:pt x="3180891" y="2761"/>
                </a:lnTo>
                <a:lnTo>
                  <a:pt x="2005884" y="6805543"/>
                </a:lnTo>
                <a:lnTo>
                  <a:pt x="577277" y="6825421"/>
                </a:lnTo>
                <a:lnTo>
                  <a:pt x="0" y="6801677"/>
                </a:lnTo>
                <a:close/>
              </a:path>
            </a:pathLst>
          </a:custGeom>
          <a:gradFill>
            <a:gsLst>
              <a:gs pos="83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0" name="Straight Connector 9">
            <a:extLst>
              <a:ext uri="{FF2B5EF4-FFF2-40B4-BE49-F238E27FC236}">
                <a16:creationId xmlns:a16="http://schemas.microsoft.com/office/drawing/2014/main" id="{9D3A30B9-120F-E441-A144-12CDE2B02F63}"/>
              </a:ext>
            </a:extLst>
          </p:cNvPr>
          <p:cNvCxnSpPr>
            <a:cxnSpLocks/>
          </p:cNvCxnSpPr>
          <p:nvPr/>
        </p:nvCxnSpPr>
        <p:spPr>
          <a:xfrm flipV="1">
            <a:off x="8913701" y="-1788"/>
            <a:ext cx="2227575" cy="6854266"/>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7A0A27-5797-F145-9B65-601E05EBA2D7}"/>
              </a:ext>
            </a:extLst>
          </p:cNvPr>
          <p:cNvCxnSpPr>
            <a:cxnSpLocks/>
          </p:cNvCxnSpPr>
          <p:nvPr/>
        </p:nvCxnSpPr>
        <p:spPr>
          <a:xfrm flipH="1" flipV="1">
            <a:off x="11790500" y="-1788"/>
            <a:ext cx="401500" cy="4262892"/>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A30E69-F9C2-5B49-8BC5-2BBB1A2D1440}"/>
              </a:ext>
            </a:extLst>
          </p:cNvPr>
          <p:cNvCxnSpPr>
            <a:cxnSpLocks/>
          </p:cNvCxnSpPr>
          <p:nvPr/>
        </p:nvCxnSpPr>
        <p:spPr>
          <a:xfrm flipV="1">
            <a:off x="76398" y="-52629"/>
            <a:ext cx="3749237" cy="6963258"/>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0567E4B-879A-1647-AE03-7B6427F1C85F}"/>
              </a:ext>
            </a:extLst>
          </p:cNvPr>
          <p:cNvCxnSpPr>
            <a:cxnSpLocks/>
          </p:cNvCxnSpPr>
          <p:nvPr/>
        </p:nvCxnSpPr>
        <p:spPr>
          <a:xfrm flipV="1">
            <a:off x="0" y="-1788"/>
            <a:ext cx="982292" cy="5159004"/>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6" hasCustomPrompt="1"/>
          </p:nvPr>
        </p:nvSpPr>
        <p:spPr>
          <a:xfrm>
            <a:off x="2621280" y="2743994"/>
            <a:ext cx="6949440" cy="1370013"/>
          </a:xfrm>
          <a:prstGeom prst="rect">
            <a:avLst/>
          </a:prstGeom>
        </p:spPr>
        <p:txBody>
          <a:bodyPr anchor="ctr" anchorCtr="0"/>
          <a:lstStyle>
            <a:lvl1pPr marL="0" indent="0" algn="ctr">
              <a:spcBef>
                <a:spcPts val="0"/>
              </a:spcBef>
              <a:buNone/>
              <a:defRPr sz="4800" b="1">
                <a:solidFill>
                  <a:srgbClr val="FFFFFF"/>
                </a:solidFill>
                <a:latin typeface="Arial" panose="020B0604020202020204" pitchFamily="34" charset="0"/>
                <a:cs typeface="Arial" panose="020B0604020202020204" pitchFamily="34" charset="0"/>
              </a:defRPr>
            </a:lvl1pPr>
          </a:lstStyle>
          <a:p>
            <a:pPr lvl="0"/>
            <a:r>
              <a:rPr lang="en-US" noProof="0" dirty="0"/>
              <a:t>Thank you</a:t>
            </a:r>
          </a:p>
        </p:txBody>
      </p:sp>
      <p:pic>
        <p:nvPicPr>
          <p:cNvPr id="14" name="Picture 13">
            <a:extLst>
              <a:ext uri="{FF2B5EF4-FFF2-40B4-BE49-F238E27FC236}">
                <a16:creationId xmlns:a16="http://schemas.microsoft.com/office/drawing/2014/main" id="{13F8C4F4-B5D1-674A-9F09-70777049A287}"/>
              </a:ext>
            </a:extLst>
          </p:cNvPr>
          <p:cNvPicPr>
            <a:picLocks noChangeAspect="1"/>
          </p:cNvPicPr>
          <p:nvPr userDrawn="1"/>
        </p:nvPicPr>
        <p:blipFill>
          <a:blip r:embed="rId2"/>
          <a:srcRect/>
          <a:stretch/>
        </p:blipFill>
        <p:spPr>
          <a:xfrm>
            <a:off x="9541041" y="5975039"/>
            <a:ext cx="2204574" cy="662610"/>
          </a:xfrm>
          <a:prstGeom prst="rect">
            <a:avLst/>
          </a:prstGeom>
        </p:spPr>
      </p:pic>
    </p:spTree>
    <p:extLst>
      <p:ext uri="{BB962C8B-B14F-4D97-AF65-F5344CB8AC3E}">
        <p14:creationId xmlns:p14="http://schemas.microsoft.com/office/powerpoint/2010/main" val="392073287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without Image">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6A50D4A2-1A2F-0E4E-9E02-E126ADE61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53BA208-BAD1-404F-9D35-8BDC634DD4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6025" y="1644650"/>
            <a:ext cx="2662238"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6"/>
          <p:cNvSpPr>
            <a:spLocks noGrp="1"/>
          </p:cNvSpPr>
          <p:nvPr>
            <p:ph type="body" sz="quarter" idx="11"/>
          </p:nvPr>
        </p:nvSpPr>
        <p:spPr>
          <a:xfrm>
            <a:off x="7924800" y="3078863"/>
            <a:ext cx="3657600" cy="1271588"/>
          </a:xfrm>
          <a:prstGeom prst="rect">
            <a:avLst/>
          </a:prstGeom>
        </p:spPr>
        <p:txBody>
          <a:bodyPr lIns="0" rIns="0"/>
          <a:lstStyle>
            <a:lvl1pPr marL="0" indent="0">
              <a:buNone/>
              <a:defRPr sz="2400" b="1" i="0">
                <a:solidFill>
                  <a:srgbClr val="000000"/>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
        <p:nvSpPr>
          <p:cNvPr id="7" name="Text Placeholder 36"/>
          <p:cNvSpPr>
            <a:spLocks noGrp="1"/>
          </p:cNvSpPr>
          <p:nvPr>
            <p:ph type="body" sz="quarter" idx="13"/>
          </p:nvPr>
        </p:nvSpPr>
        <p:spPr>
          <a:xfrm>
            <a:off x="7924640" y="4349320"/>
            <a:ext cx="3655977" cy="310896"/>
          </a:xfrm>
          <a:prstGeom prst="rect">
            <a:avLst/>
          </a:prstGeom>
        </p:spPr>
        <p:txBody>
          <a:bodyPr lIns="0" tIns="0" rIns="0" bIns="0" anchor="ctr" anchorCtr="0"/>
          <a:lstStyle>
            <a:lvl1pPr marL="0" indent="0">
              <a:buNone/>
              <a:defRPr sz="1400">
                <a:solidFill>
                  <a:srgbClr val="000000"/>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Tree>
    <p:extLst>
      <p:ext uri="{BB962C8B-B14F-4D97-AF65-F5344CB8AC3E}">
        <p14:creationId xmlns:p14="http://schemas.microsoft.com/office/powerpoint/2010/main" val="86764763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Title with Image">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7C8DA8E9-A285-2D49-BA25-BE2E284CEF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12192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A8B66EFC-5986-414C-B490-FA9BE27E5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6025" y="1644650"/>
            <a:ext cx="2662238"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Graphic 7">
            <a:extLst>
              <a:ext uri="{FF2B5EF4-FFF2-40B4-BE49-F238E27FC236}">
                <a16:creationId xmlns:a16="http://schemas.microsoft.com/office/drawing/2014/main" id="{6950CCA2-EC62-7341-8662-A223226A2845}"/>
              </a:ext>
            </a:extLst>
          </p:cNvPr>
          <p:cNvSpPr/>
          <p:nvPr/>
        </p:nvSpPr>
        <p:spPr>
          <a:xfrm>
            <a:off x="0" y="3386138"/>
            <a:ext cx="7580313" cy="3471862"/>
          </a:xfrm>
          <a:custGeom>
            <a:avLst/>
            <a:gdLst>
              <a:gd name="connsiteX0" fmla="*/ 0 w 7580609"/>
              <a:gd name="connsiteY0" fmla="*/ 2989421 h 3471292"/>
              <a:gd name="connsiteX1" fmla="*/ 0 w 7580609"/>
              <a:gd name="connsiteY1" fmla="*/ 3476699 h 3471292"/>
              <a:gd name="connsiteX2" fmla="*/ 4752210 w 7580609"/>
              <a:gd name="connsiteY2" fmla="*/ 3476699 h 3471292"/>
              <a:gd name="connsiteX3" fmla="*/ 7587963 w 7580609"/>
              <a:gd name="connsiteY3" fmla="*/ 0 h 3471292"/>
            </a:gdLst>
            <a:ahLst/>
            <a:cxnLst>
              <a:cxn ang="0">
                <a:pos x="connsiteX0" y="connsiteY0"/>
              </a:cxn>
              <a:cxn ang="0">
                <a:pos x="connsiteX1" y="connsiteY1"/>
              </a:cxn>
              <a:cxn ang="0">
                <a:pos x="connsiteX2" y="connsiteY2"/>
              </a:cxn>
              <a:cxn ang="0">
                <a:pos x="connsiteX3" y="connsiteY3"/>
              </a:cxn>
            </a:cxnLst>
            <a:rect l="l" t="t" r="r" b="b"/>
            <a:pathLst>
              <a:path w="7580609" h="3471292">
                <a:moveTo>
                  <a:pt x="0" y="2989421"/>
                </a:moveTo>
                <a:lnTo>
                  <a:pt x="0" y="3476699"/>
                </a:lnTo>
                <a:lnTo>
                  <a:pt x="4752210" y="3476699"/>
                </a:lnTo>
                <a:lnTo>
                  <a:pt x="7587963" y="0"/>
                </a:lnTo>
                <a:close/>
              </a:path>
            </a:pathLst>
          </a:custGeom>
          <a:gradFill flip="none" rotWithShape="1">
            <a:gsLst>
              <a:gs pos="0">
                <a:schemeClr val="accent3">
                  <a:alpha val="87000"/>
                </a:schemeClr>
              </a:gs>
              <a:gs pos="100000">
                <a:srgbClr val="50B39E">
                  <a:alpha val="95000"/>
                </a:srgbClr>
              </a:gs>
            </a:gsLst>
            <a:lin ang="10800000" scaled="1"/>
            <a:tileRect/>
          </a:gradFill>
          <a:ln w="10800" cap="flat">
            <a:noFill/>
            <a:prstDash val="solid"/>
            <a:miter/>
          </a:ln>
        </p:spPr>
        <p:txBody>
          <a:bodyPr anchor="ctr"/>
          <a:lstStyle/>
          <a:p>
            <a:pPr eaLnBrk="1" fontAlgn="auto" hangingPunct="1">
              <a:spcBef>
                <a:spcPts val="0"/>
              </a:spcBef>
              <a:spcAft>
                <a:spcPts val="0"/>
              </a:spcAft>
              <a:defRPr/>
            </a:pPr>
            <a:endParaRPr lang="en-US" dirty="0">
              <a:latin typeface="+mn-lt"/>
            </a:endParaRPr>
          </a:p>
        </p:txBody>
      </p:sp>
      <p:sp>
        <p:nvSpPr>
          <p:cNvPr id="40" name="Picture Placeholder 39"/>
          <p:cNvSpPr>
            <a:spLocks noGrp="1"/>
          </p:cNvSpPr>
          <p:nvPr>
            <p:ph type="pic" sz="quarter" idx="12"/>
          </p:nvPr>
        </p:nvSpPr>
        <p:spPr>
          <a:xfrm>
            <a:off x="2" y="0"/>
            <a:ext cx="5169289" cy="6858000"/>
          </a:xfrm>
          <a:custGeom>
            <a:avLst/>
            <a:gdLst>
              <a:gd name="connsiteX0" fmla="*/ 0 w 5169289"/>
              <a:gd name="connsiteY0" fmla="*/ 0 h 6858000"/>
              <a:gd name="connsiteX1" fmla="*/ 2457881 w 5169289"/>
              <a:gd name="connsiteY1" fmla="*/ 0 h 6858000"/>
              <a:gd name="connsiteX2" fmla="*/ 5169289 w 5169289"/>
              <a:gd name="connsiteY2" fmla="*/ 6858000 h 6858000"/>
              <a:gd name="connsiteX3" fmla="*/ 2133271 w 5169289"/>
              <a:gd name="connsiteY3" fmla="*/ 6858000 h 6858000"/>
              <a:gd name="connsiteX4" fmla="*/ 0 w 5169289"/>
              <a:gd name="connsiteY4" fmla="*/ 517744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9289" h="6858000">
                <a:moveTo>
                  <a:pt x="0" y="0"/>
                </a:moveTo>
                <a:lnTo>
                  <a:pt x="2457881" y="0"/>
                </a:lnTo>
                <a:lnTo>
                  <a:pt x="5169289" y="6858000"/>
                </a:lnTo>
                <a:lnTo>
                  <a:pt x="2133271" y="6858000"/>
                </a:lnTo>
                <a:lnTo>
                  <a:pt x="0" y="5177443"/>
                </a:lnTo>
                <a:close/>
              </a:path>
            </a:pathLst>
          </a:custGeom>
        </p:spPr>
        <p:txBody>
          <a:bodyPr wrap="square">
            <a:noAutofit/>
          </a:bodyPr>
          <a:lstStyle>
            <a:lvl1pPr marL="0" indent="0">
              <a:buNone/>
              <a:defRPr sz="2000"/>
            </a:lvl1pPr>
          </a:lstStyle>
          <a:p>
            <a:pPr lvl="0"/>
            <a:r>
              <a:rPr lang="de-DE" noProof="0"/>
              <a:t>Bild durch Klicken auf Symbol hinzufügen</a:t>
            </a:r>
            <a:endParaRPr lang="en-US" noProof="0" dirty="0"/>
          </a:p>
        </p:txBody>
      </p:sp>
      <p:sp>
        <p:nvSpPr>
          <p:cNvPr id="8" name="Text Placeholder 6"/>
          <p:cNvSpPr>
            <a:spLocks noGrp="1"/>
          </p:cNvSpPr>
          <p:nvPr>
            <p:ph type="body" sz="quarter" idx="11"/>
          </p:nvPr>
        </p:nvSpPr>
        <p:spPr>
          <a:xfrm>
            <a:off x="7924800" y="3078863"/>
            <a:ext cx="3657600" cy="1271588"/>
          </a:xfrm>
          <a:prstGeom prst="rect">
            <a:avLst/>
          </a:prstGeom>
        </p:spPr>
        <p:txBody>
          <a:bodyPr lIns="0" rIns="0"/>
          <a:lstStyle>
            <a:lvl1pPr marL="0" indent="0">
              <a:buNone/>
              <a:defRPr sz="2400" b="1" i="0">
                <a:solidFill>
                  <a:srgbClr val="000000"/>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
        <p:nvSpPr>
          <p:cNvPr id="9" name="Text Placeholder 36"/>
          <p:cNvSpPr>
            <a:spLocks noGrp="1"/>
          </p:cNvSpPr>
          <p:nvPr>
            <p:ph type="body" sz="quarter" idx="13"/>
          </p:nvPr>
        </p:nvSpPr>
        <p:spPr>
          <a:xfrm>
            <a:off x="7924640" y="4349320"/>
            <a:ext cx="3655977" cy="310896"/>
          </a:xfrm>
          <a:prstGeom prst="rect">
            <a:avLst/>
          </a:prstGeom>
        </p:spPr>
        <p:txBody>
          <a:bodyPr lIns="0" tIns="0" rIns="0" bIns="0" anchor="ctr" anchorCtr="0"/>
          <a:lstStyle>
            <a:lvl1pPr marL="0" indent="0">
              <a:buNone/>
              <a:defRPr sz="1400">
                <a:solidFill>
                  <a:srgbClr val="000000"/>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Tree>
    <p:extLst>
      <p:ext uri="{BB962C8B-B14F-4D97-AF65-F5344CB8AC3E}">
        <p14:creationId xmlns:p14="http://schemas.microsoft.com/office/powerpoint/2010/main" val="391266459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reaker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5C9585-DE52-6F4F-BADE-01C34A782C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4">
            <a:extLst>
              <a:ext uri="{FF2B5EF4-FFF2-40B4-BE49-F238E27FC236}">
                <a16:creationId xmlns:a16="http://schemas.microsoft.com/office/drawing/2014/main" id="{F5909651-6425-2E48-856D-4B9D3CEB83DB}"/>
              </a:ext>
            </a:extLst>
          </p:cNvPr>
          <p:cNvPicPr>
            <a:picLocks noChangeAspect="1"/>
          </p:cNvPicPr>
          <p:nvPr/>
        </p:nvPicPr>
        <p:blipFill>
          <a:blip r:embed="rId3"/>
          <a:stretch>
            <a:fillRect/>
          </a:stretch>
        </p:blipFill>
        <p:spPr>
          <a:xfrm>
            <a:off x="10452100" y="6130925"/>
            <a:ext cx="1130300" cy="350838"/>
          </a:xfrm>
          <a:prstGeom prst="rect">
            <a:avLst/>
          </a:prstGeom>
        </p:spPr>
      </p:pic>
      <p:sp>
        <p:nvSpPr>
          <p:cNvPr id="6"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7" name="Text Placeholder 6"/>
          <p:cNvSpPr>
            <a:spLocks noGrp="1"/>
          </p:cNvSpPr>
          <p:nvPr>
            <p:ph type="body" sz="quarter" idx="11"/>
          </p:nvPr>
        </p:nvSpPr>
        <p:spPr>
          <a:xfrm>
            <a:off x="7003915" y="3707691"/>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Tree>
    <p:extLst>
      <p:ext uri="{BB962C8B-B14F-4D97-AF65-F5344CB8AC3E}">
        <p14:creationId xmlns:p14="http://schemas.microsoft.com/office/powerpoint/2010/main" val="415091570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reaker 1 with Image">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B4A091E4-4C7E-3842-BE48-B66618AB77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4">
            <a:extLst>
              <a:ext uri="{FF2B5EF4-FFF2-40B4-BE49-F238E27FC236}">
                <a16:creationId xmlns:a16="http://schemas.microsoft.com/office/drawing/2014/main" id="{305A3A43-6671-7B4C-994E-653C24625B4A}"/>
              </a:ext>
            </a:extLst>
          </p:cNvPr>
          <p:cNvPicPr>
            <a:picLocks noChangeAspect="1"/>
          </p:cNvPicPr>
          <p:nvPr/>
        </p:nvPicPr>
        <p:blipFill>
          <a:blip r:embed="rId3"/>
          <a:stretch>
            <a:fillRect/>
          </a:stretch>
        </p:blipFill>
        <p:spPr>
          <a:xfrm>
            <a:off x="10452100" y="6130925"/>
            <a:ext cx="1130300" cy="350838"/>
          </a:xfrm>
          <a:prstGeom prst="rect">
            <a:avLst/>
          </a:prstGeom>
        </p:spPr>
      </p:pic>
      <p:sp>
        <p:nvSpPr>
          <p:cNvPr id="22"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23" name="Text Placeholder 6"/>
          <p:cNvSpPr>
            <a:spLocks noGrp="1"/>
          </p:cNvSpPr>
          <p:nvPr>
            <p:ph type="body" sz="quarter" idx="11"/>
          </p:nvPr>
        </p:nvSpPr>
        <p:spPr>
          <a:xfrm>
            <a:off x="7004065" y="3707691"/>
            <a:ext cx="457833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
        <p:nvSpPr>
          <p:cNvPr id="10" name="Picture Placeholder 9"/>
          <p:cNvSpPr>
            <a:spLocks noGrp="1"/>
          </p:cNvSpPr>
          <p:nvPr>
            <p:ph type="pic" sz="quarter" idx="14"/>
          </p:nvPr>
        </p:nvSpPr>
        <p:spPr>
          <a:xfrm>
            <a:off x="0" y="-6350"/>
            <a:ext cx="10007600" cy="6871608"/>
          </a:xfrm>
          <a:custGeom>
            <a:avLst/>
            <a:gdLst>
              <a:gd name="connsiteX0" fmla="*/ 1291771 w 10007600"/>
              <a:gd name="connsiteY0" fmla="*/ 0 h 6879771"/>
              <a:gd name="connsiteX1" fmla="*/ 10007600 w 10007600"/>
              <a:gd name="connsiteY1" fmla="*/ 14514 h 6879771"/>
              <a:gd name="connsiteX2" fmla="*/ 1756229 w 10007600"/>
              <a:gd name="connsiteY2" fmla="*/ 6865257 h 6879771"/>
              <a:gd name="connsiteX3" fmla="*/ 0 w 10007600"/>
              <a:gd name="connsiteY3" fmla="*/ 6879771 h 6879771"/>
              <a:gd name="connsiteX4" fmla="*/ 0 w 10007600"/>
              <a:gd name="connsiteY4" fmla="*/ 3476171 h 6879771"/>
              <a:gd name="connsiteX0" fmla="*/ 1291771 w 10007600"/>
              <a:gd name="connsiteY0" fmla="*/ 0 h 6879771"/>
              <a:gd name="connsiteX1" fmla="*/ 10007600 w 10007600"/>
              <a:gd name="connsiteY1" fmla="*/ 5450 h 6879771"/>
              <a:gd name="connsiteX2" fmla="*/ 1756229 w 10007600"/>
              <a:gd name="connsiteY2" fmla="*/ 6865257 h 6879771"/>
              <a:gd name="connsiteX3" fmla="*/ 0 w 10007600"/>
              <a:gd name="connsiteY3" fmla="*/ 6879771 h 6879771"/>
              <a:gd name="connsiteX4" fmla="*/ 0 w 10007600"/>
              <a:gd name="connsiteY4" fmla="*/ 3476171 h 6879771"/>
              <a:gd name="connsiteX5" fmla="*/ 1291771 w 10007600"/>
              <a:gd name="connsiteY5" fmla="*/ 0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7600" h="6879771">
                <a:moveTo>
                  <a:pt x="1291771" y="0"/>
                </a:moveTo>
                <a:lnTo>
                  <a:pt x="10007600" y="5450"/>
                </a:lnTo>
                <a:lnTo>
                  <a:pt x="1756229" y="6865257"/>
                </a:lnTo>
                <a:lnTo>
                  <a:pt x="0" y="6879771"/>
                </a:lnTo>
                <a:lnTo>
                  <a:pt x="0" y="3476171"/>
                </a:lnTo>
                <a:lnTo>
                  <a:pt x="1291771" y="0"/>
                </a:lnTo>
                <a:close/>
              </a:path>
            </a:pathLst>
          </a:custGeom>
          <a:solidFill>
            <a:schemeClr val="bg2"/>
          </a:solidFill>
        </p:spPr>
        <p:txBody>
          <a:bodyPr wrap="square" lIns="3200400" tIns="0" bIns="1463040" anchor="ctr" anchorCtr="0">
            <a:noAutofit/>
          </a:bodyPr>
          <a:lstStyle>
            <a:lvl1pPr marL="0" indent="0" algn="l">
              <a:buNone/>
              <a:defRPr sz="2400"/>
            </a:lvl1pPr>
          </a:lstStyle>
          <a:p>
            <a:pPr lvl="0"/>
            <a:r>
              <a:rPr lang="de-DE" noProof="0"/>
              <a:t>Bild durch Klicken auf Symbol hinzufügen</a:t>
            </a:r>
            <a:endParaRPr lang="en-US" noProof="0" dirty="0"/>
          </a:p>
        </p:txBody>
      </p:sp>
    </p:spTree>
    <p:extLst>
      <p:ext uri="{BB962C8B-B14F-4D97-AF65-F5344CB8AC3E}">
        <p14:creationId xmlns:p14="http://schemas.microsoft.com/office/powerpoint/2010/main" val="426009095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4152AA-F941-F248-AA47-971C17608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4">
            <a:extLst>
              <a:ext uri="{FF2B5EF4-FFF2-40B4-BE49-F238E27FC236}">
                <a16:creationId xmlns:a16="http://schemas.microsoft.com/office/drawing/2014/main" id="{F026AEBE-3758-2042-A57C-526AD2F03F7A}"/>
              </a:ext>
            </a:extLst>
          </p:cNvPr>
          <p:cNvPicPr>
            <a:picLocks noChangeAspect="1"/>
          </p:cNvPicPr>
          <p:nvPr/>
        </p:nvPicPr>
        <p:blipFill>
          <a:blip r:embed="rId3"/>
          <a:stretch>
            <a:fillRect/>
          </a:stretch>
        </p:blipFill>
        <p:spPr>
          <a:xfrm>
            <a:off x="10452100" y="6130925"/>
            <a:ext cx="1130300" cy="350838"/>
          </a:xfrm>
          <a:prstGeom prst="rect">
            <a:avLst/>
          </a:prstGeom>
        </p:spPr>
      </p:pic>
      <p:sp>
        <p:nvSpPr>
          <p:cNvPr id="8"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9" name="Text Placeholder 6"/>
          <p:cNvSpPr>
            <a:spLocks noGrp="1"/>
          </p:cNvSpPr>
          <p:nvPr>
            <p:ph type="body" sz="quarter" idx="11"/>
          </p:nvPr>
        </p:nvSpPr>
        <p:spPr>
          <a:xfrm>
            <a:off x="7003915" y="3707691"/>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Tree>
    <p:extLst>
      <p:ext uri="{BB962C8B-B14F-4D97-AF65-F5344CB8AC3E}">
        <p14:creationId xmlns:p14="http://schemas.microsoft.com/office/powerpoint/2010/main" val="74492171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Breaker 2 with Image">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1C8EA3AF-89AB-A74F-8A5F-ACD3F60448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4">
            <a:extLst>
              <a:ext uri="{FF2B5EF4-FFF2-40B4-BE49-F238E27FC236}">
                <a16:creationId xmlns:a16="http://schemas.microsoft.com/office/drawing/2014/main" id="{8116224A-A10D-2A43-AFED-7226BB9EDDAA}"/>
              </a:ext>
            </a:extLst>
          </p:cNvPr>
          <p:cNvPicPr>
            <a:picLocks noChangeAspect="1"/>
          </p:cNvPicPr>
          <p:nvPr/>
        </p:nvPicPr>
        <p:blipFill>
          <a:blip r:embed="rId3"/>
          <a:stretch>
            <a:fillRect/>
          </a:stretch>
        </p:blipFill>
        <p:spPr>
          <a:xfrm>
            <a:off x="10452100" y="6130925"/>
            <a:ext cx="1130300" cy="350838"/>
          </a:xfrm>
          <a:prstGeom prst="rect">
            <a:avLst/>
          </a:prstGeom>
        </p:spPr>
      </p:pic>
      <p:sp>
        <p:nvSpPr>
          <p:cNvPr id="11"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15" name="Text Placeholder 6"/>
          <p:cNvSpPr>
            <a:spLocks noGrp="1"/>
          </p:cNvSpPr>
          <p:nvPr>
            <p:ph type="body" sz="quarter" idx="11"/>
          </p:nvPr>
        </p:nvSpPr>
        <p:spPr>
          <a:xfrm>
            <a:off x="7003915" y="3707691"/>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
        <p:nvSpPr>
          <p:cNvPr id="10" name="Picture Placeholder 9"/>
          <p:cNvSpPr>
            <a:spLocks noGrp="1"/>
          </p:cNvSpPr>
          <p:nvPr>
            <p:ph type="pic" sz="quarter" idx="14"/>
          </p:nvPr>
        </p:nvSpPr>
        <p:spPr>
          <a:xfrm>
            <a:off x="0" y="-6350"/>
            <a:ext cx="10007600" cy="6871608"/>
          </a:xfrm>
          <a:custGeom>
            <a:avLst/>
            <a:gdLst>
              <a:gd name="connsiteX0" fmla="*/ 1291771 w 10007600"/>
              <a:gd name="connsiteY0" fmla="*/ 0 h 6879771"/>
              <a:gd name="connsiteX1" fmla="*/ 10007600 w 10007600"/>
              <a:gd name="connsiteY1" fmla="*/ 14514 h 6879771"/>
              <a:gd name="connsiteX2" fmla="*/ 1756229 w 10007600"/>
              <a:gd name="connsiteY2" fmla="*/ 6865257 h 6879771"/>
              <a:gd name="connsiteX3" fmla="*/ 0 w 10007600"/>
              <a:gd name="connsiteY3" fmla="*/ 6879771 h 6879771"/>
              <a:gd name="connsiteX4" fmla="*/ 0 w 10007600"/>
              <a:gd name="connsiteY4" fmla="*/ 3476171 h 6879771"/>
              <a:gd name="connsiteX0" fmla="*/ 1291771 w 10007600"/>
              <a:gd name="connsiteY0" fmla="*/ 0 h 6879771"/>
              <a:gd name="connsiteX1" fmla="*/ 10007600 w 10007600"/>
              <a:gd name="connsiteY1" fmla="*/ 5450 h 6879771"/>
              <a:gd name="connsiteX2" fmla="*/ 1756229 w 10007600"/>
              <a:gd name="connsiteY2" fmla="*/ 6865257 h 6879771"/>
              <a:gd name="connsiteX3" fmla="*/ 0 w 10007600"/>
              <a:gd name="connsiteY3" fmla="*/ 6879771 h 6879771"/>
              <a:gd name="connsiteX4" fmla="*/ 0 w 10007600"/>
              <a:gd name="connsiteY4" fmla="*/ 3476171 h 6879771"/>
              <a:gd name="connsiteX5" fmla="*/ 1291771 w 10007600"/>
              <a:gd name="connsiteY5" fmla="*/ 0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7600" h="6879771">
                <a:moveTo>
                  <a:pt x="1291771" y="0"/>
                </a:moveTo>
                <a:lnTo>
                  <a:pt x="10007600" y="5450"/>
                </a:lnTo>
                <a:lnTo>
                  <a:pt x="1756229" y="6865257"/>
                </a:lnTo>
                <a:lnTo>
                  <a:pt x="0" y="6879771"/>
                </a:lnTo>
                <a:lnTo>
                  <a:pt x="0" y="3476171"/>
                </a:lnTo>
                <a:lnTo>
                  <a:pt x="1291771" y="0"/>
                </a:lnTo>
                <a:close/>
              </a:path>
            </a:pathLst>
          </a:custGeom>
          <a:solidFill>
            <a:schemeClr val="bg2"/>
          </a:solidFill>
        </p:spPr>
        <p:txBody>
          <a:bodyPr wrap="square" lIns="3200400" tIns="0" bIns="1463040" anchor="ctr" anchorCtr="0">
            <a:noAutofit/>
          </a:bodyPr>
          <a:lstStyle>
            <a:lvl1pPr marL="0" indent="0" algn="l">
              <a:buNone/>
              <a:defRPr sz="2400"/>
            </a:lvl1pPr>
          </a:lstStyle>
          <a:p>
            <a:pPr lvl="0"/>
            <a:r>
              <a:rPr lang="de-DE" noProof="0"/>
              <a:t>Bild durch Klicken auf Symbol hinzufügen</a:t>
            </a:r>
            <a:endParaRPr lang="en-US" noProof="0" dirty="0"/>
          </a:p>
        </p:txBody>
      </p:sp>
    </p:spTree>
    <p:extLst>
      <p:ext uri="{BB962C8B-B14F-4D97-AF65-F5344CB8AC3E}">
        <p14:creationId xmlns:p14="http://schemas.microsoft.com/office/powerpoint/2010/main" val="156979889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reaker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A39D9E-FEBC-A546-B283-04E1E5CB70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4">
            <a:extLst>
              <a:ext uri="{FF2B5EF4-FFF2-40B4-BE49-F238E27FC236}">
                <a16:creationId xmlns:a16="http://schemas.microsoft.com/office/drawing/2014/main" id="{87B80B9E-E90A-F446-B05E-E8D3827924D3}"/>
              </a:ext>
            </a:extLst>
          </p:cNvPr>
          <p:cNvPicPr>
            <a:picLocks noChangeAspect="1"/>
          </p:cNvPicPr>
          <p:nvPr/>
        </p:nvPicPr>
        <p:blipFill>
          <a:blip r:embed="rId3"/>
          <a:stretch>
            <a:fillRect/>
          </a:stretch>
        </p:blipFill>
        <p:spPr>
          <a:xfrm>
            <a:off x="10452100" y="6130925"/>
            <a:ext cx="1130300" cy="350838"/>
          </a:xfrm>
          <a:prstGeom prst="rect">
            <a:avLst/>
          </a:prstGeom>
        </p:spPr>
      </p:pic>
      <p:sp>
        <p:nvSpPr>
          <p:cNvPr id="8"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9" name="Text Placeholder 6"/>
          <p:cNvSpPr>
            <a:spLocks noGrp="1"/>
          </p:cNvSpPr>
          <p:nvPr>
            <p:ph type="body" sz="quarter" idx="11"/>
          </p:nvPr>
        </p:nvSpPr>
        <p:spPr>
          <a:xfrm>
            <a:off x="7003915" y="3707691"/>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Tree>
    <p:extLst>
      <p:ext uri="{BB962C8B-B14F-4D97-AF65-F5344CB8AC3E}">
        <p14:creationId xmlns:p14="http://schemas.microsoft.com/office/powerpoint/2010/main" val="230840466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reaker 3 with Image">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9ED70ECC-4ED9-9C4B-8556-696D58B40A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4">
            <a:extLst>
              <a:ext uri="{FF2B5EF4-FFF2-40B4-BE49-F238E27FC236}">
                <a16:creationId xmlns:a16="http://schemas.microsoft.com/office/drawing/2014/main" id="{916F6173-536B-BB41-9D4D-65FE535E0A3A}"/>
              </a:ext>
            </a:extLst>
          </p:cNvPr>
          <p:cNvPicPr>
            <a:picLocks noChangeAspect="1"/>
          </p:cNvPicPr>
          <p:nvPr/>
        </p:nvPicPr>
        <p:blipFill>
          <a:blip r:embed="rId3"/>
          <a:stretch>
            <a:fillRect/>
          </a:stretch>
        </p:blipFill>
        <p:spPr>
          <a:xfrm>
            <a:off x="10452100" y="6130925"/>
            <a:ext cx="1130300" cy="350838"/>
          </a:xfrm>
          <a:prstGeom prst="rect">
            <a:avLst/>
          </a:prstGeom>
        </p:spPr>
      </p:pic>
      <p:sp>
        <p:nvSpPr>
          <p:cNvPr id="11"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15" name="Text Placeholder 6"/>
          <p:cNvSpPr>
            <a:spLocks noGrp="1"/>
          </p:cNvSpPr>
          <p:nvPr>
            <p:ph type="body" sz="quarter" idx="11"/>
          </p:nvPr>
        </p:nvSpPr>
        <p:spPr>
          <a:xfrm>
            <a:off x="7003915" y="3706560"/>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
        <p:nvSpPr>
          <p:cNvPr id="10" name="Picture Placeholder 9"/>
          <p:cNvSpPr>
            <a:spLocks noGrp="1"/>
          </p:cNvSpPr>
          <p:nvPr>
            <p:ph type="pic" sz="quarter" idx="14"/>
          </p:nvPr>
        </p:nvSpPr>
        <p:spPr>
          <a:xfrm>
            <a:off x="0" y="-7481"/>
            <a:ext cx="10007600" cy="6871608"/>
          </a:xfrm>
          <a:custGeom>
            <a:avLst/>
            <a:gdLst>
              <a:gd name="connsiteX0" fmla="*/ 1291771 w 10007600"/>
              <a:gd name="connsiteY0" fmla="*/ 0 h 6879771"/>
              <a:gd name="connsiteX1" fmla="*/ 10007600 w 10007600"/>
              <a:gd name="connsiteY1" fmla="*/ 14514 h 6879771"/>
              <a:gd name="connsiteX2" fmla="*/ 1756229 w 10007600"/>
              <a:gd name="connsiteY2" fmla="*/ 6865257 h 6879771"/>
              <a:gd name="connsiteX3" fmla="*/ 0 w 10007600"/>
              <a:gd name="connsiteY3" fmla="*/ 6879771 h 6879771"/>
              <a:gd name="connsiteX4" fmla="*/ 0 w 10007600"/>
              <a:gd name="connsiteY4" fmla="*/ 3476171 h 6879771"/>
              <a:gd name="connsiteX0" fmla="*/ 1291771 w 10007600"/>
              <a:gd name="connsiteY0" fmla="*/ 0 h 6879771"/>
              <a:gd name="connsiteX1" fmla="*/ 10007600 w 10007600"/>
              <a:gd name="connsiteY1" fmla="*/ 5450 h 6879771"/>
              <a:gd name="connsiteX2" fmla="*/ 1756229 w 10007600"/>
              <a:gd name="connsiteY2" fmla="*/ 6865257 h 6879771"/>
              <a:gd name="connsiteX3" fmla="*/ 0 w 10007600"/>
              <a:gd name="connsiteY3" fmla="*/ 6879771 h 6879771"/>
              <a:gd name="connsiteX4" fmla="*/ 0 w 10007600"/>
              <a:gd name="connsiteY4" fmla="*/ 3476171 h 6879771"/>
              <a:gd name="connsiteX5" fmla="*/ 1291771 w 10007600"/>
              <a:gd name="connsiteY5" fmla="*/ 0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7600" h="6879771">
                <a:moveTo>
                  <a:pt x="1291771" y="0"/>
                </a:moveTo>
                <a:lnTo>
                  <a:pt x="10007600" y="5450"/>
                </a:lnTo>
                <a:lnTo>
                  <a:pt x="1756229" y="6865257"/>
                </a:lnTo>
                <a:lnTo>
                  <a:pt x="0" y="6879771"/>
                </a:lnTo>
                <a:lnTo>
                  <a:pt x="0" y="3476171"/>
                </a:lnTo>
                <a:lnTo>
                  <a:pt x="1291771" y="0"/>
                </a:lnTo>
                <a:close/>
              </a:path>
            </a:pathLst>
          </a:custGeom>
          <a:solidFill>
            <a:schemeClr val="bg2"/>
          </a:solidFill>
        </p:spPr>
        <p:txBody>
          <a:bodyPr wrap="square" lIns="3200400" tIns="0" bIns="1463040" anchor="ctr" anchorCtr="0">
            <a:noAutofit/>
          </a:bodyPr>
          <a:lstStyle>
            <a:lvl1pPr marL="0" indent="0" algn="l">
              <a:buNone/>
              <a:defRPr sz="2400"/>
            </a:lvl1pPr>
          </a:lstStyle>
          <a:p>
            <a:pPr lvl="0"/>
            <a:r>
              <a:rPr lang="de-DE" noProof="0"/>
              <a:t>Bild durch Klicken auf Symbol hinzufügen</a:t>
            </a:r>
            <a:endParaRPr lang="en-US" noProof="0" dirty="0"/>
          </a:p>
        </p:txBody>
      </p:sp>
    </p:spTree>
    <p:extLst>
      <p:ext uri="{BB962C8B-B14F-4D97-AF65-F5344CB8AC3E}">
        <p14:creationId xmlns:p14="http://schemas.microsoft.com/office/powerpoint/2010/main" val="405292967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Breaker 3 with Image">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8DB50828-CA2B-0D4B-AD42-D12FEC51F3F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Graphic 4">
            <a:extLst>
              <a:ext uri="{FF2B5EF4-FFF2-40B4-BE49-F238E27FC236}">
                <a16:creationId xmlns:a16="http://schemas.microsoft.com/office/drawing/2014/main" id="{916F6173-536B-BB41-9D4D-65FE535E0A3A}"/>
              </a:ext>
            </a:extLst>
          </p:cNvPr>
          <p:cNvPicPr>
            <a:picLocks noChangeAspect="1"/>
          </p:cNvPicPr>
          <p:nvPr/>
        </p:nvPicPr>
        <p:blipFill>
          <a:blip r:embed="rId3"/>
          <a:stretch>
            <a:fillRect/>
          </a:stretch>
        </p:blipFill>
        <p:spPr>
          <a:xfrm>
            <a:off x="10452100" y="6130925"/>
            <a:ext cx="1130300" cy="350838"/>
          </a:xfrm>
          <a:prstGeom prst="rect">
            <a:avLst/>
          </a:prstGeom>
        </p:spPr>
      </p:pic>
      <p:sp>
        <p:nvSpPr>
          <p:cNvPr id="11"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15" name="Text Placeholder 6"/>
          <p:cNvSpPr>
            <a:spLocks noGrp="1"/>
          </p:cNvSpPr>
          <p:nvPr>
            <p:ph type="body" sz="quarter" idx="11"/>
          </p:nvPr>
        </p:nvSpPr>
        <p:spPr>
          <a:xfrm>
            <a:off x="7003915" y="3706560"/>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Tree>
    <p:extLst>
      <p:ext uri="{BB962C8B-B14F-4D97-AF65-F5344CB8AC3E}">
        <p14:creationId xmlns:p14="http://schemas.microsoft.com/office/powerpoint/2010/main" val="251809127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_Breaker 3 with Image">
    <p:spTree>
      <p:nvGrpSpPr>
        <p:cNvPr id="1" name=""/>
        <p:cNvGrpSpPr/>
        <p:nvPr/>
      </p:nvGrpSpPr>
      <p:grpSpPr>
        <a:xfrm>
          <a:off x="0" y="0"/>
          <a:ext cx="0" cy="0"/>
          <a:chOff x="0" y="0"/>
          <a:chExt cx="0" cy="0"/>
        </a:xfrm>
      </p:grpSpPr>
      <p:pic>
        <p:nvPicPr>
          <p:cNvPr id="3" name="Picture 2" descr="A picture containing kite, clear, day, bright&#10;&#10;Description automatically generated">
            <a:extLst>
              <a:ext uri="{FF2B5EF4-FFF2-40B4-BE49-F238E27FC236}">
                <a16:creationId xmlns:a16="http://schemas.microsoft.com/office/drawing/2014/main" id="{ED7D42D9-8E41-A046-A259-81D9AE78355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Graphic 4">
            <a:extLst>
              <a:ext uri="{FF2B5EF4-FFF2-40B4-BE49-F238E27FC236}">
                <a16:creationId xmlns:a16="http://schemas.microsoft.com/office/drawing/2014/main" id="{916F6173-536B-BB41-9D4D-65FE535E0A3A}"/>
              </a:ext>
            </a:extLst>
          </p:cNvPr>
          <p:cNvPicPr>
            <a:picLocks noChangeAspect="1"/>
          </p:cNvPicPr>
          <p:nvPr/>
        </p:nvPicPr>
        <p:blipFill>
          <a:blip r:embed="rId3"/>
          <a:stretch>
            <a:fillRect/>
          </a:stretch>
        </p:blipFill>
        <p:spPr>
          <a:xfrm>
            <a:off x="10452100" y="6130925"/>
            <a:ext cx="1130300" cy="350838"/>
          </a:xfrm>
          <a:prstGeom prst="rect">
            <a:avLst/>
          </a:prstGeom>
        </p:spPr>
      </p:pic>
      <p:sp>
        <p:nvSpPr>
          <p:cNvPr id="11"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15" name="Text Placeholder 6"/>
          <p:cNvSpPr>
            <a:spLocks noGrp="1"/>
          </p:cNvSpPr>
          <p:nvPr>
            <p:ph type="body" sz="quarter" idx="11"/>
          </p:nvPr>
        </p:nvSpPr>
        <p:spPr>
          <a:xfrm>
            <a:off x="7003915" y="3706560"/>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Tree>
    <p:extLst>
      <p:ext uri="{BB962C8B-B14F-4D97-AF65-F5344CB8AC3E}">
        <p14:creationId xmlns:p14="http://schemas.microsoft.com/office/powerpoint/2010/main" val="209422905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_Breaker 3 with Image">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EB8D5A6-2BCA-D44F-9BF8-1D044ECECEE0}"/>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Graphic 4">
            <a:extLst>
              <a:ext uri="{FF2B5EF4-FFF2-40B4-BE49-F238E27FC236}">
                <a16:creationId xmlns:a16="http://schemas.microsoft.com/office/drawing/2014/main" id="{916F6173-536B-BB41-9D4D-65FE535E0A3A}"/>
              </a:ext>
            </a:extLst>
          </p:cNvPr>
          <p:cNvPicPr>
            <a:picLocks noChangeAspect="1"/>
          </p:cNvPicPr>
          <p:nvPr/>
        </p:nvPicPr>
        <p:blipFill>
          <a:blip r:embed="rId3"/>
          <a:stretch>
            <a:fillRect/>
          </a:stretch>
        </p:blipFill>
        <p:spPr>
          <a:xfrm>
            <a:off x="10452100" y="6130925"/>
            <a:ext cx="1130300" cy="350838"/>
          </a:xfrm>
          <a:prstGeom prst="rect">
            <a:avLst/>
          </a:prstGeom>
        </p:spPr>
      </p:pic>
      <p:sp>
        <p:nvSpPr>
          <p:cNvPr id="11"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rgbClr val="FFFFFF"/>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15" name="Text Placeholder 6"/>
          <p:cNvSpPr>
            <a:spLocks noGrp="1"/>
          </p:cNvSpPr>
          <p:nvPr>
            <p:ph type="body" sz="quarter" idx="11"/>
          </p:nvPr>
        </p:nvSpPr>
        <p:spPr>
          <a:xfrm>
            <a:off x="7003915" y="3706560"/>
            <a:ext cx="4578485" cy="1271588"/>
          </a:xfrm>
          <a:prstGeom prst="rect">
            <a:avLst/>
          </a:prstGeom>
        </p:spPr>
        <p:txBody>
          <a:bodyPr lIns="0" rIns="0" anchor="b" anchorCtr="0"/>
          <a:lstStyle>
            <a:lvl1pPr marL="0" indent="0">
              <a:buNone/>
              <a:defRPr sz="2400" b="1" i="0">
                <a:solidFill>
                  <a:srgbClr val="FFFFFF"/>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Tree>
    <p:extLst>
      <p:ext uri="{BB962C8B-B14F-4D97-AF65-F5344CB8AC3E}">
        <p14:creationId xmlns:p14="http://schemas.microsoft.com/office/powerpoint/2010/main" val="393282636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Breaker 3 with Image">
    <p:spTree>
      <p:nvGrpSpPr>
        <p:cNvPr id="1" name=""/>
        <p:cNvGrpSpPr/>
        <p:nvPr/>
      </p:nvGrpSpPr>
      <p:grpSpPr>
        <a:xfrm>
          <a:off x="0" y="0"/>
          <a:ext cx="0" cy="0"/>
          <a:chOff x="0" y="0"/>
          <a:chExt cx="0" cy="0"/>
        </a:xfrm>
      </p:grpSpPr>
      <p:sp>
        <p:nvSpPr>
          <p:cNvPr id="11"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15" name="Text Placeholder 6"/>
          <p:cNvSpPr>
            <a:spLocks noGrp="1"/>
          </p:cNvSpPr>
          <p:nvPr>
            <p:ph type="body" sz="quarter" idx="11"/>
          </p:nvPr>
        </p:nvSpPr>
        <p:spPr>
          <a:xfrm>
            <a:off x="7003915" y="3706560"/>
            <a:ext cx="4578485" cy="1271588"/>
          </a:xfrm>
          <a:prstGeom prst="rect">
            <a:avLst/>
          </a:prstGeom>
        </p:spPr>
        <p:txBody>
          <a:bodyPr lIns="0" rIns="0" anchor="b" anchorCtr="0"/>
          <a:lstStyle>
            <a:lvl1pPr marL="0" indent="0">
              <a:buNone/>
              <a:defRPr sz="2400" b="1" i="0">
                <a:solidFill>
                  <a:schemeClr val="tx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pic>
        <p:nvPicPr>
          <p:cNvPr id="8" name="Picture 7">
            <a:extLst>
              <a:ext uri="{FF2B5EF4-FFF2-40B4-BE49-F238E27FC236}">
                <a16:creationId xmlns:a16="http://schemas.microsoft.com/office/drawing/2014/main" id="{CDB6CEDE-0A83-584D-98A2-88E62A7E182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icture Placeholder 9">
            <a:extLst>
              <a:ext uri="{FF2B5EF4-FFF2-40B4-BE49-F238E27FC236}">
                <a16:creationId xmlns:a16="http://schemas.microsoft.com/office/drawing/2014/main" id="{E2F5712D-CCD9-6B49-9BEA-744715125B3A}"/>
              </a:ext>
            </a:extLst>
          </p:cNvPr>
          <p:cNvSpPr>
            <a:spLocks noGrp="1"/>
          </p:cNvSpPr>
          <p:nvPr>
            <p:ph type="pic" sz="quarter" idx="14"/>
          </p:nvPr>
        </p:nvSpPr>
        <p:spPr>
          <a:xfrm>
            <a:off x="-54431" y="-7481"/>
            <a:ext cx="7714804" cy="6871608"/>
          </a:xfrm>
          <a:custGeom>
            <a:avLst/>
            <a:gdLst>
              <a:gd name="connsiteX0" fmla="*/ 1291771 w 10007600"/>
              <a:gd name="connsiteY0" fmla="*/ 0 h 6879771"/>
              <a:gd name="connsiteX1" fmla="*/ 10007600 w 10007600"/>
              <a:gd name="connsiteY1" fmla="*/ 14514 h 6879771"/>
              <a:gd name="connsiteX2" fmla="*/ 1756229 w 10007600"/>
              <a:gd name="connsiteY2" fmla="*/ 6865257 h 6879771"/>
              <a:gd name="connsiteX3" fmla="*/ 0 w 10007600"/>
              <a:gd name="connsiteY3" fmla="*/ 6879771 h 6879771"/>
              <a:gd name="connsiteX4" fmla="*/ 0 w 10007600"/>
              <a:gd name="connsiteY4" fmla="*/ 3476171 h 6879771"/>
              <a:gd name="connsiteX0" fmla="*/ 1291771 w 10007600"/>
              <a:gd name="connsiteY0" fmla="*/ 0 h 6879771"/>
              <a:gd name="connsiteX1" fmla="*/ 10007600 w 10007600"/>
              <a:gd name="connsiteY1" fmla="*/ 5450 h 6879771"/>
              <a:gd name="connsiteX2" fmla="*/ 1756229 w 10007600"/>
              <a:gd name="connsiteY2" fmla="*/ 6865257 h 6879771"/>
              <a:gd name="connsiteX3" fmla="*/ 0 w 10007600"/>
              <a:gd name="connsiteY3" fmla="*/ 6879771 h 6879771"/>
              <a:gd name="connsiteX4" fmla="*/ 0 w 10007600"/>
              <a:gd name="connsiteY4" fmla="*/ 3476171 h 6879771"/>
              <a:gd name="connsiteX5" fmla="*/ 1291771 w 10007600"/>
              <a:gd name="connsiteY5" fmla="*/ 0 h 6879771"/>
              <a:gd name="connsiteX0" fmla="*/ 0 w 10011229"/>
              <a:gd name="connsiteY0" fmla="*/ 0 h 6879771"/>
              <a:gd name="connsiteX1" fmla="*/ 10011229 w 10011229"/>
              <a:gd name="connsiteY1" fmla="*/ 5450 h 6879771"/>
              <a:gd name="connsiteX2" fmla="*/ 1759858 w 10011229"/>
              <a:gd name="connsiteY2" fmla="*/ 6865257 h 6879771"/>
              <a:gd name="connsiteX3" fmla="*/ 3629 w 10011229"/>
              <a:gd name="connsiteY3" fmla="*/ 6879771 h 6879771"/>
              <a:gd name="connsiteX4" fmla="*/ 3629 w 10011229"/>
              <a:gd name="connsiteY4" fmla="*/ 3476171 h 6879771"/>
              <a:gd name="connsiteX5" fmla="*/ 0 w 10011229"/>
              <a:gd name="connsiteY5" fmla="*/ 0 h 6879771"/>
              <a:gd name="connsiteX0" fmla="*/ 0 w 8095344"/>
              <a:gd name="connsiteY0" fmla="*/ 0 h 6879771"/>
              <a:gd name="connsiteX1" fmla="*/ 8095344 w 8095344"/>
              <a:gd name="connsiteY1" fmla="*/ 38146 h 6879771"/>
              <a:gd name="connsiteX2" fmla="*/ 1759858 w 8095344"/>
              <a:gd name="connsiteY2" fmla="*/ 6865257 h 6879771"/>
              <a:gd name="connsiteX3" fmla="*/ 3629 w 8095344"/>
              <a:gd name="connsiteY3" fmla="*/ 6879771 h 6879771"/>
              <a:gd name="connsiteX4" fmla="*/ 3629 w 8095344"/>
              <a:gd name="connsiteY4" fmla="*/ 3476171 h 6879771"/>
              <a:gd name="connsiteX5" fmla="*/ 0 w 8095344"/>
              <a:gd name="connsiteY5" fmla="*/ 0 h 6879771"/>
              <a:gd name="connsiteX0" fmla="*/ 0 w 7747001"/>
              <a:gd name="connsiteY0" fmla="*/ 0 h 6879771"/>
              <a:gd name="connsiteX1" fmla="*/ 7747001 w 7747001"/>
              <a:gd name="connsiteY1" fmla="*/ 16349 h 6879771"/>
              <a:gd name="connsiteX2" fmla="*/ 1759858 w 7747001"/>
              <a:gd name="connsiteY2" fmla="*/ 6865257 h 6879771"/>
              <a:gd name="connsiteX3" fmla="*/ 3629 w 7747001"/>
              <a:gd name="connsiteY3" fmla="*/ 6879771 h 6879771"/>
              <a:gd name="connsiteX4" fmla="*/ 3629 w 7747001"/>
              <a:gd name="connsiteY4" fmla="*/ 3476171 h 6879771"/>
              <a:gd name="connsiteX5" fmla="*/ 0 w 7747001"/>
              <a:gd name="connsiteY5" fmla="*/ 0 h 6879771"/>
              <a:gd name="connsiteX0" fmla="*/ 0 w 7747001"/>
              <a:gd name="connsiteY0" fmla="*/ 0 h 6879771"/>
              <a:gd name="connsiteX1" fmla="*/ 7747001 w 7747001"/>
              <a:gd name="connsiteY1" fmla="*/ 16349 h 6879771"/>
              <a:gd name="connsiteX2" fmla="*/ 5776687 w 7747001"/>
              <a:gd name="connsiteY2" fmla="*/ 6865257 h 6879771"/>
              <a:gd name="connsiteX3" fmla="*/ 3629 w 7747001"/>
              <a:gd name="connsiteY3" fmla="*/ 6879771 h 6879771"/>
              <a:gd name="connsiteX4" fmla="*/ 3629 w 7747001"/>
              <a:gd name="connsiteY4" fmla="*/ 3476171 h 6879771"/>
              <a:gd name="connsiteX5" fmla="*/ 0 w 7747001"/>
              <a:gd name="connsiteY5" fmla="*/ 0 h 6879771"/>
              <a:gd name="connsiteX0" fmla="*/ 0 w 7714804"/>
              <a:gd name="connsiteY0" fmla="*/ 0 h 6879771"/>
              <a:gd name="connsiteX1" fmla="*/ 7714804 w 7714804"/>
              <a:gd name="connsiteY1" fmla="*/ 9902 h 6879771"/>
              <a:gd name="connsiteX2" fmla="*/ 5776687 w 7714804"/>
              <a:gd name="connsiteY2" fmla="*/ 6865257 h 6879771"/>
              <a:gd name="connsiteX3" fmla="*/ 3629 w 7714804"/>
              <a:gd name="connsiteY3" fmla="*/ 6879771 h 6879771"/>
              <a:gd name="connsiteX4" fmla="*/ 3629 w 7714804"/>
              <a:gd name="connsiteY4" fmla="*/ 3476171 h 6879771"/>
              <a:gd name="connsiteX5" fmla="*/ 0 w 7714804"/>
              <a:gd name="connsiteY5" fmla="*/ 0 h 6879771"/>
              <a:gd name="connsiteX0" fmla="*/ 0 w 7714804"/>
              <a:gd name="connsiteY0" fmla="*/ 0 h 6879771"/>
              <a:gd name="connsiteX1" fmla="*/ 7714804 w 7714804"/>
              <a:gd name="connsiteY1" fmla="*/ 9902 h 6879771"/>
              <a:gd name="connsiteX2" fmla="*/ 5770248 w 7714804"/>
              <a:gd name="connsiteY2" fmla="*/ 6878150 h 6879771"/>
              <a:gd name="connsiteX3" fmla="*/ 3629 w 7714804"/>
              <a:gd name="connsiteY3" fmla="*/ 6879771 h 6879771"/>
              <a:gd name="connsiteX4" fmla="*/ 3629 w 7714804"/>
              <a:gd name="connsiteY4" fmla="*/ 3476171 h 6879771"/>
              <a:gd name="connsiteX5" fmla="*/ 0 w 7714804"/>
              <a:gd name="connsiteY5" fmla="*/ 0 h 6879771"/>
              <a:gd name="connsiteX0" fmla="*/ 0 w 7714804"/>
              <a:gd name="connsiteY0" fmla="*/ 0 h 6879771"/>
              <a:gd name="connsiteX1" fmla="*/ 7714804 w 7714804"/>
              <a:gd name="connsiteY1" fmla="*/ 9902 h 6879771"/>
              <a:gd name="connsiteX2" fmla="*/ 5770248 w 7714804"/>
              <a:gd name="connsiteY2" fmla="*/ 6878150 h 6879771"/>
              <a:gd name="connsiteX3" fmla="*/ 3629 w 7714804"/>
              <a:gd name="connsiteY3" fmla="*/ 6879771 h 6879771"/>
              <a:gd name="connsiteX4" fmla="*/ 3629 w 7714804"/>
              <a:gd name="connsiteY4" fmla="*/ 3476171 h 6879771"/>
              <a:gd name="connsiteX5" fmla="*/ 0 w 7714804"/>
              <a:gd name="connsiteY5" fmla="*/ 0 h 687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4804" h="6879771">
                <a:moveTo>
                  <a:pt x="0" y="0"/>
                </a:moveTo>
                <a:lnTo>
                  <a:pt x="7714804" y="9902"/>
                </a:lnTo>
                <a:cubicBezTo>
                  <a:pt x="7066619" y="2299318"/>
                  <a:pt x="6476388" y="4543605"/>
                  <a:pt x="5770248" y="6878150"/>
                </a:cubicBezTo>
                <a:lnTo>
                  <a:pt x="3629" y="6879771"/>
                </a:lnTo>
                <a:lnTo>
                  <a:pt x="3629" y="3476171"/>
                </a:lnTo>
                <a:cubicBezTo>
                  <a:pt x="2419" y="2317447"/>
                  <a:pt x="1210" y="1158724"/>
                  <a:pt x="0" y="0"/>
                </a:cubicBezTo>
                <a:close/>
              </a:path>
            </a:pathLst>
          </a:custGeom>
          <a:solidFill>
            <a:schemeClr val="bg2"/>
          </a:solidFill>
        </p:spPr>
        <p:txBody>
          <a:bodyPr wrap="square" lIns="3200400" tIns="0" bIns="1463040" anchor="ctr" anchorCtr="0">
            <a:noAutofit/>
          </a:bodyPr>
          <a:lstStyle>
            <a:lvl1pPr marL="0" indent="0" algn="l">
              <a:buNone/>
              <a:defRPr sz="2400"/>
            </a:lvl1pPr>
          </a:lstStyle>
          <a:p>
            <a:pPr lvl="0"/>
            <a:r>
              <a:rPr lang="de-DE" noProof="0"/>
              <a:t>Bild durch Klicken auf Symbol hinzufügen</a:t>
            </a:r>
            <a:endParaRPr lang="en-US" noProof="0" dirty="0"/>
          </a:p>
        </p:txBody>
      </p:sp>
    </p:spTree>
    <p:extLst>
      <p:ext uri="{BB962C8B-B14F-4D97-AF65-F5344CB8AC3E}">
        <p14:creationId xmlns:p14="http://schemas.microsoft.com/office/powerpoint/2010/main" val="290542682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Breaker 3 with Image">
    <p:spTree>
      <p:nvGrpSpPr>
        <p:cNvPr id="1" name=""/>
        <p:cNvGrpSpPr/>
        <p:nvPr/>
      </p:nvGrpSpPr>
      <p:grpSpPr>
        <a:xfrm>
          <a:off x="0" y="0"/>
          <a:ext cx="0" cy="0"/>
          <a:chOff x="0" y="0"/>
          <a:chExt cx="0" cy="0"/>
        </a:xfrm>
      </p:grpSpPr>
      <p:sp>
        <p:nvSpPr>
          <p:cNvPr id="11" name="Text Placeholder 36"/>
          <p:cNvSpPr>
            <a:spLocks noGrp="1"/>
          </p:cNvSpPr>
          <p:nvPr>
            <p:ph type="body" sz="quarter" idx="13"/>
          </p:nvPr>
        </p:nvSpPr>
        <p:spPr>
          <a:xfrm>
            <a:off x="7004065" y="5075428"/>
            <a:ext cx="4576553" cy="547450"/>
          </a:xfrm>
          <a:prstGeom prst="rect">
            <a:avLst/>
          </a:prstGeom>
        </p:spPr>
        <p:txBody>
          <a:bodyPr lIns="0" tIns="0" rIns="0" bIns="0" anchor="t" anchorCtr="0"/>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15" name="Text Placeholder 6"/>
          <p:cNvSpPr>
            <a:spLocks noGrp="1"/>
          </p:cNvSpPr>
          <p:nvPr>
            <p:ph type="body" sz="quarter" idx="11"/>
          </p:nvPr>
        </p:nvSpPr>
        <p:spPr>
          <a:xfrm>
            <a:off x="7003915" y="3706560"/>
            <a:ext cx="4578485" cy="1271588"/>
          </a:xfrm>
          <a:prstGeom prst="rect">
            <a:avLst/>
          </a:prstGeom>
        </p:spPr>
        <p:txBody>
          <a:bodyPr lIns="0" rIns="0" anchor="b" anchorCtr="0"/>
          <a:lstStyle>
            <a:lvl1pPr marL="0" indent="0">
              <a:buNone/>
              <a:defRPr sz="2400" b="1" i="0">
                <a:solidFill>
                  <a:schemeClr val="tx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pic>
        <p:nvPicPr>
          <p:cNvPr id="8" name="Picture 7">
            <a:extLst>
              <a:ext uri="{FF2B5EF4-FFF2-40B4-BE49-F238E27FC236}">
                <a16:creationId xmlns:a16="http://schemas.microsoft.com/office/drawing/2014/main" id="{CDB6CEDE-0A83-584D-98A2-88E62A7E182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icture Placeholder 9">
            <a:extLst>
              <a:ext uri="{FF2B5EF4-FFF2-40B4-BE49-F238E27FC236}">
                <a16:creationId xmlns:a16="http://schemas.microsoft.com/office/drawing/2014/main" id="{E2F5712D-CCD9-6B49-9BEA-744715125B3A}"/>
              </a:ext>
            </a:extLst>
          </p:cNvPr>
          <p:cNvSpPr>
            <a:spLocks noGrp="1"/>
          </p:cNvSpPr>
          <p:nvPr>
            <p:ph type="pic" sz="quarter" idx="14"/>
          </p:nvPr>
        </p:nvSpPr>
        <p:spPr>
          <a:xfrm>
            <a:off x="-6817" y="-7482"/>
            <a:ext cx="5101790" cy="6869989"/>
          </a:xfrm>
          <a:custGeom>
            <a:avLst/>
            <a:gdLst>
              <a:gd name="connsiteX0" fmla="*/ 1291771 w 10007600"/>
              <a:gd name="connsiteY0" fmla="*/ 0 h 6879771"/>
              <a:gd name="connsiteX1" fmla="*/ 10007600 w 10007600"/>
              <a:gd name="connsiteY1" fmla="*/ 14514 h 6879771"/>
              <a:gd name="connsiteX2" fmla="*/ 1756229 w 10007600"/>
              <a:gd name="connsiteY2" fmla="*/ 6865257 h 6879771"/>
              <a:gd name="connsiteX3" fmla="*/ 0 w 10007600"/>
              <a:gd name="connsiteY3" fmla="*/ 6879771 h 6879771"/>
              <a:gd name="connsiteX4" fmla="*/ 0 w 10007600"/>
              <a:gd name="connsiteY4" fmla="*/ 3476171 h 6879771"/>
              <a:gd name="connsiteX0" fmla="*/ 1291771 w 10007600"/>
              <a:gd name="connsiteY0" fmla="*/ 0 h 6879771"/>
              <a:gd name="connsiteX1" fmla="*/ 10007600 w 10007600"/>
              <a:gd name="connsiteY1" fmla="*/ 5450 h 6879771"/>
              <a:gd name="connsiteX2" fmla="*/ 1756229 w 10007600"/>
              <a:gd name="connsiteY2" fmla="*/ 6865257 h 6879771"/>
              <a:gd name="connsiteX3" fmla="*/ 0 w 10007600"/>
              <a:gd name="connsiteY3" fmla="*/ 6879771 h 6879771"/>
              <a:gd name="connsiteX4" fmla="*/ 0 w 10007600"/>
              <a:gd name="connsiteY4" fmla="*/ 3476171 h 6879771"/>
              <a:gd name="connsiteX5" fmla="*/ 1291771 w 10007600"/>
              <a:gd name="connsiteY5" fmla="*/ 0 h 6879771"/>
              <a:gd name="connsiteX0" fmla="*/ 0 w 10011229"/>
              <a:gd name="connsiteY0" fmla="*/ 0 h 6879771"/>
              <a:gd name="connsiteX1" fmla="*/ 10011229 w 10011229"/>
              <a:gd name="connsiteY1" fmla="*/ 5450 h 6879771"/>
              <a:gd name="connsiteX2" fmla="*/ 1759858 w 10011229"/>
              <a:gd name="connsiteY2" fmla="*/ 6865257 h 6879771"/>
              <a:gd name="connsiteX3" fmla="*/ 3629 w 10011229"/>
              <a:gd name="connsiteY3" fmla="*/ 6879771 h 6879771"/>
              <a:gd name="connsiteX4" fmla="*/ 3629 w 10011229"/>
              <a:gd name="connsiteY4" fmla="*/ 3476171 h 6879771"/>
              <a:gd name="connsiteX5" fmla="*/ 0 w 10011229"/>
              <a:gd name="connsiteY5" fmla="*/ 0 h 6879771"/>
              <a:gd name="connsiteX0" fmla="*/ 0 w 8095344"/>
              <a:gd name="connsiteY0" fmla="*/ 0 h 6879771"/>
              <a:gd name="connsiteX1" fmla="*/ 8095344 w 8095344"/>
              <a:gd name="connsiteY1" fmla="*/ 38146 h 6879771"/>
              <a:gd name="connsiteX2" fmla="*/ 1759858 w 8095344"/>
              <a:gd name="connsiteY2" fmla="*/ 6865257 h 6879771"/>
              <a:gd name="connsiteX3" fmla="*/ 3629 w 8095344"/>
              <a:gd name="connsiteY3" fmla="*/ 6879771 h 6879771"/>
              <a:gd name="connsiteX4" fmla="*/ 3629 w 8095344"/>
              <a:gd name="connsiteY4" fmla="*/ 3476171 h 6879771"/>
              <a:gd name="connsiteX5" fmla="*/ 0 w 8095344"/>
              <a:gd name="connsiteY5" fmla="*/ 0 h 6879771"/>
              <a:gd name="connsiteX0" fmla="*/ 0 w 7747001"/>
              <a:gd name="connsiteY0" fmla="*/ 0 h 6879771"/>
              <a:gd name="connsiteX1" fmla="*/ 7747001 w 7747001"/>
              <a:gd name="connsiteY1" fmla="*/ 16349 h 6879771"/>
              <a:gd name="connsiteX2" fmla="*/ 1759858 w 7747001"/>
              <a:gd name="connsiteY2" fmla="*/ 6865257 h 6879771"/>
              <a:gd name="connsiteX3" fmla="*/ 3629 w 7747001"/>
              <a:gd name="connsiteY3" fmla="*/ 6879771 h 6879771"/>
              <a:gd name="connsiteX4" fmla="*/ 3629 w 7747001"/>
              <a:gd name="connsiteY4" fmla="*/ 3476171 h 6879771"/>
              <a:gd name="connsiteX5" fmla="*/ 0 w 7747001"/>
              <a:gd name="connsiteY5" fmla="*/ 0 h 6879771"/>
              <a:gd name="connsiteX0" fmla="*/ 0 w 7747001"/>
              <a:gd name="connsiteY0" fmla="*/ 0 h 6879771"/>
              <a:gd name="connsiteX1" fmla="*/ 7747001 w 7747001"/>
              <a:gd name="connsiteY1" fmla="*/ 16349 h 6879771"/>
              <a:gd name="connsiteX2" fmla="*/ 5776687 w 7747001"/>
              <a:gd name="connsiteY2" fmla="*/ 6865257 h 6879771"/>
              <a:gd name="connsiteX3" fmla="*/ 3629 w 7747001"/>
              <a:gd name="connsiteY3" fmla="*/ 6879771 h 6879771"/>
              <a:gd name="connsiteX4" fmla="*/ 3629 w 7747001"/>
              <a:gd name="connsiteY4" fmla="*/ 3476171 h 6879771"/>
              <a:gd name="connsiteX5" fmla="*/ 0 w 7747001"/>
              <a:gd name="connsiteY5" fmla="*/ 0 h 6879771"/>
              <a:gd name="connsiteX0" fmla="*/ 0 w 7714804"/>
              <a:gd name="connsiteY0" fmla="*/ 0 h 6879771"/>
              <a:gd name="connsiteX1" fmla="*/ 7714804 w 7714804"/>
              <a:gd name="connsiteY1" fmla="*/ 9902 h 6879771"/>
              <a:gd name="connsiteX2" fmla="*/ 5776687 w 7714804"/>
              <a:gd name="connsiteY2" fmla="*/ 6865257 h 6879771"/>
              <a:gd name="connsiteX3" fmla="*/ 3629 w 7714804"/>
              <a:gd name="connsiteY3" fmla="*/ 6879771 h 6879771"/>
              <a:gd name="connsiteX4" fmla="*/ 3629 w 7714804"/>
              <a:gd name="connsiteY4" fmla="*/ 3476171 h 6879771"/>
              <a:gd name="connsiteX5" fmla="*/ 0 w 7714804"/>
              <a:gd name="connsiteY5" fmla="*/ 0 h 6879771"/>
              <a:gd name="connsiteX0" fmla="*/ 0 w 7714804"/>
              <a:gd name="connsiteY0" fmla="*/ 0 h 6879771"/>
              <a:gd name="connsiteX1" fmla="*/ 7714804 w 7714804"/>
              <a:gd name="connsiteY1" fmla="*/ 9902 h 6879771"/>
              <a:gd name="connsiteX2" fmla="*/ 5770248 w 7714804"/>
              <a:gd name="connsiteY2" fmla="*/ 6878150 h 6879771"/>
              <a:gd name="connsiteX3" fmla="*/ 3629 w 7714804"/>
              <a:gd name="connsiteY3" fmla="*/ 6879771 h 6879771"/>
              <a:gd name="connsiteX4" fmla="*/ 3629 w 7714804"/>
              <a:gd name="connsiteY4" fmla="*/ 3476171 h 6879771"/>
              <a:gd name="connsiteX5" fmla="*/ 0 w 7714804"/>
              <a:gd name="connsiteY5" fmla="*/ 0 h 6879771"/>
              <a:gd name="connsiteX0" fmla="*/ 0 w 7714804"/>
              <a:gd name="connsiteY0" fmla="*/ 0 h 6879771"/>
              <a:gd name="connsiteX1" fmla="*/ 7714804 w 7714804"/>
              <a:gd name="connsiteY1" fmla="*/ 9902 h 6879771"/>
              <a:gd name="connsiteX2" fmla="*/ 5770248 w 7714804"/>
              <a:gd name="connsiteY2" fmla="*/ 6878150 h 6879771"/>
              <a:gd name="connsiteX3" fmla="*/ 3629 w 7714804"/>
              <a:gd name="connsiteY3" fmla="*/ 6879771 h 6879771"/>
              <a:gd name="connsiteX4" fmla="*/ 3629 w 7714804"/>
              <a:gd name="connsiteY4" fmla="*/ 3476171 h 6879771"/>
              <a:gd name="connsiteX5" fmla="*/ 0 w 7714804"/>
              <a:gd name="connsiteY5" fmla="*/ 0 h 6879771"/>
              <a:gd name="connsiteX0" fmla="*/ 2973747 w 7711176"/>
              <a:gd name="connsiteY0" fmla="*/ 626485 h 6869882"/>
              <a:gd name="connsiteX1" fmla="*/ 7711176 w 7711176"/>
              <a:gd name="connsiteY1" fmla="*/ 13 h 6869882"/>
              <a:gd name="connsiteX2" fmla="*/ 5766620 w 7711176"/>
              <a:gd name="connsiteY2" fmla="*/ 6868261 h 6869882"/>
              <a:gd name="connsiteX3" fmla="*/ 1 w 7711176"/>
              <a:gd name="connsiteY3" fmla="*/ 6869882 h 6869882"/>
              <a:gd name="connsiteX4" fmla="*/ 1 w 7711176"/>
              <a:gd name="connsiteY4" fmla="*/ 3466282 h 6869882"/>
              <a:gd name="connsiteX5" fmla="*/ 2973747 w 7711176"/>
              <a:gd name="connsiteY5" fmla="*/ 626485 h 6869882"/>
              <a:gd name="connsiteX0" fmla="*/ 2628059 w 7711176"/>
              <a:gd name="connsiteY0" fmla="*/ 0 h 6879771"/>
              <a:gd name="connsiteX1" fmla="*/ 7711176 w 7711176"/>
              <a:gd name="connsiteY1" fmla="*/ 9902 h 6879771"/>
              <a:gd name="connsiteX2" fmla="*/ 5766620 w 7711176"/>
              <a:gd name="connsiteY2" fmla="*/ 6878150 h 6879771"/>
              <a:gd name="connsiteX3" fmla="*/ 1 w 7711176"/>
              <a:gd name="connsiteY3" fmla="*/ 6879771 h 6879771"/>
              <a:gd name="connsiteX4" fmla="*/ 1 w 7711176"/>
              <a:gd name="connsiteY4" fmla="*/ 3476171 h 6879771"/>
              <a:gd name="connsiteX5" fmla="*/ 2628059 w 7711176"/>
              <a:gd name="connsiteY5" fmla="*/ 0 h 6879771"/>
              <a:gd name="connsiteX0" fmla="*/ 2628058 w 7711175"/>
              <a:gd name="connsiteY0" fmla="*/ 0 h 6879771"/>
              <a:gd name="connsiteX1" fmla="*/ 7711175 w 7711175"/>
              <a:gd name="connsiteY1" fmla="*/ 9902 h 6879771"/>
              <a:gd name="connsiteX2" fmla="*/ 5766619 w 7711175"/>
              <a:gd name="connsiteY2" fmla="*/ 6878150 h 6879771"/>
              <a:gd name="connsiteX3" fmla="*/ 0 w 7711175"/>
              <a:gd name="connsiteY3" fmla="*/ 6879771 h 6879771"/>
              <a:gd name="connsiteX4" fmla="*/ 2642839 w 7711175"/>
              <a:gd name="connsiteY4" fmla="*/ 3498500 h 6879771"/>
              <a:gd name="connsiteX5" fmla="*/ 2628058 w 7711175"/>
              <a:gd name="connsiteY5" fmla="*/ 0 h 6879771"/>
              <a:gd name="connsiteX0" fmla="*/ 0 w 5083117"/>
              <a:gd name="connsiteY0" fmla="*/ 0 h 6878150"/>
              <a:gd name="connsiteX1" fmla="*/ 5083117 w 5083117"/>
              <a:gd name="connsiteY1" fmla="*/ 9902 h 6878150"/>
              <a:gd name="connsiteX2" fmla="*/ 3138561 w 5083117"/>
              <a:gd name="connsiteY2" fmla="*/ 6878150 h 6878150"/>
              <a:gd name="connsiteX3" fmla="*/ 527737 w 5083117"/>
              <a:gd name="connsiteY3" fmla="*/ 6745797 h 6878150"/>
              <a:gd name="connsiteX4" fmla="*/ 14781 w 5083117"/>
              <a:gd name="connsiteY4" fmla="*/ 3498500 h 6878150"/>
              <a:gd name="connsiteX5" fmla="*/ 0 w 5083117"/>
              <a:gd name="connsiteY5" fmla="*/ 0 h 6878150"/>
              <a:gd name="connsiteX0" fmla="*/ 18673 w 5101790"/>
              <a:gd name="connsiteY0" fmla="*/ 0 h 6878150"/>
              <a:gd name="connsiteX1" fmla="*/ 5101790 w 5101790"/>
              <a:gd name="connsiteY1" fmla="*/ 9902 h 6878150"/>
              <a:gd name="connsiteX2" fmla="*/ 3157234 w 5101790"/>
              <a:gd name="connsiteY2" fmla="*/ 6878150 h 6878150"/>
              <a:gd name="connsiteX3" fmla="*/ 0 w 5101790"/>
              <a:gd name="connsiteY3" fmla="*/ 6868606 h 6878150"/>
              <a:gd name="connsiteX4" fmla="*/ 33454 w 5101790"/>
              <a:gd name="connsiteY4" fmla="*/ 3498500 h 6878150"/>
              <a:gd name="connsiteX5" fmla="*/ 18673 w 5101790"/>
              <a:gd name="connsiteY5" fmla="*/ 0 h 6878150"/>
              <a:gd name="connsiteX0" fmla="*/ 18673 w 5101790"/>
              <a:gd name="connsiteY0" fmla="*/ 0 h 6878150"/>
              <a:gd name="connsiteX1" fmla="*/ 5101790 w 5101790"/>
              <a:gd name="connsiteY1" fmla="*/ 9902 h 6878150"/>
              <a:gd name="connsiteX2" fmla="*/ 3157234 w 5101790"/>
              <a:gd name="connsiteY2" fmla="*/ 6878150 h 6878150"/>
              <a:gd name="connsiteX3" fmla="*/ 0 w 5101790"/>
              <a:gd name="connsiteY3" fmla="*/ 6868606 h 6878150"/>
              <a:gd name="connsiteX4" fmla="*/ 11151 w 5101790"/>
              <a:gd name="connsiteY4" fmla="*/ 3453842 h 6878150"/>
              <a:gd name="connsiteX5" fmla="*/ 18673 w 5101790"/>
              <a:gd name="connsiteY5" fmla="*/ 0 h 687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1790" h="6878150">
                <a:moveTo>
                  <a:pt x="18673" y="0"/>
                </a:moveTo>
                <a:lnTo>
                  <a:pt x="5101790" y="9902"/>
                </a:lnTo>
                <a:cubicBezTo>
                  <a:pt x="4453605" y="2299318"/>
                  <a:pt x="3863374" y="4543605"/>
                  <a:pt x="3157234" y="6878150"/>
                </a:cubicBezTo>
                <a:lnTo>
                  <a:pt x="0" y="6868606"/>
                </a:lnTo>
                <a:lnTo>
                  <a:pt x="11151" y="3453842"/>
                </a:lnTo>
                <a:cubicBezTo>
                  <a:pt x="9941" y="2295118"/>
                  <a:pt x="19883" y="1158724"/>
                  <a:pt x="18673" y="0"/>
                </a:cubicBezTo>
                <a:close/>
              </a:path>
            </a:pathLst>
          </a:custGeom>
          <a:solidFill>
            <a:schemeClr val="bg2"/>
          </a:solidFill>
        </p:spPr>
        <p:txBody>
          <a:bodyPr wrap="square" lIns="3200400" tIns="0" bIns="1463040" anchor="ctr" anchorCtr="0">
            <a:noAutofit/>
          </a:bodyPr>
          <a:lstStyle>
            <a:lvl1pPr marL="0" indent="0" algn="l">
              <a:buNone/>
              <a:defRPr sz="2400"/>
            </a:lvl1pPr>
          </a:lstStyle>
          <a:p>
            <a:pPr lvl="0"/>
            <a:r>
              <a:rPr lang="de-DE" noProof="0"/>
              <a:t>Bild durch Klicken auf Symbol hinzufügen</a:t>
            </a:r>
            <a:endParaRPr lang="en-US" noProof="0" dirty="0"/>
          </a:p>
        </p:txBody>
      </p:sp>
    </p:spTree>
    <p:extLst>
      <p:ext uri="{BB962C8B-B14F-4D97-AF65-F5344CB8AC3E}">
        <p14:creationId xmlns:p14="http://schemas.microsoft.com/office/powerpoint/2010/main" val="3325366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tandard Breaker 1">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BD087FB-4B9E-9040-933A-83B4608E3C5E}"/>
              </a:ext>
            </a:extLst>
          </p:cNvPr>
          <p:cNvPicPr>
            <a:picLocks noChangeAspect="1"/>
          </p:cNvPicPr>
          <p:nvPr/>
        </p:nvPicPr>
        <p:blipFill>
          <a:blip r:embed="rId2"/>
          <a:stretch>
            <a:fillRect/>
          </a:stretch>
        </p:blipFill>
        <p:spPr>
          <a:xfrm>
            <a:off x="10452100" y="6130925"/>
            <a:ext cx="1130300" cy="350838"/>
          </a:xfrm>
          <a:prstGeom prst="rect">
            <a:avLst/>
          </a:prstGeom>
        </p:spPr>
      </p:pic>
      <p:pic>
        <p:nvPicPr>
          <p:cNvPr id="5" name="Picture 4">
            <a:extLst>
              <a:ext uri="{FF2B5EF4-FFF2-40B4-BE49-F238E27FC236}">
                <a16:creationId xmlns:a16="http://schemas.microsoft.com/office/drawing/2014/main" id="{32600CD5-86AD-AD47-838F-315CAB72C5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a:extLst>
              <a:ext uri="{FF2B5EF4-FFF2-40B4-BE49-F238E27FC236}">
                <a16:creationId xmlns:a16="http://schemas.microsoft.com/office/drawing/2014/main" id="{5E361234-2009-5F49-A94D-176D83C575DA}"/>
              </a:ext>
            </a:extLst>
          </p:cNvPr>
          <p:cNvSpPr/>
          <p:nvPr/>
        </p:nvSpPr>
        <p:spPr>
          <a:xfrm>
            <a:off x="0" y="-74613"/>
            <a:ext cx="4513263" cy="6932613"/>
          </a:xfrm>
          <a:custGeom>
            <a:avLst/>
            <a:gdLst>
              <a:gd name="connsiteX0" fmla="*/ 1718734 w 4512734"/>
              <a:gd name="connsiteY0" fmla="*/ 8467 h 6824133"/>
              <a:gd name="connsiteX1" fmla="*/ 4512734 w 4512734"/>
              <a:gd name="connsiteY1" fmla="*/ 6824133 h 6824133"/>
              <a:gd name="connsiteX2" fmla="*/ 0 w 4512734"/>
              <a:gd name="connsiteY2" fmla="*/ 6824133 h 6824133"/>
              <a:gd name="connsiteX3" fmla="*/ 0 w 4512734"/>
              <a:gd name="connsiteY3" fmla="*/ 0 h 6824133"/>
              <a:gd name="connsiteX4" fmla="*/ 1718734 w 4512734"/>
              <a:gd name="connsiteY4" fmla="*/ 8467 h 6824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2734" h="6824133">
                <a:moveTo>
                  <a:pt x="1718734" y="8467"/>
                </a:moveTo>
                <a:lnTo>
                  <a:pt x="4512734" y="6824133"/>
                </a:lnTo>
                <a:lnTo>
                  <a:pt x="0" y="6824133"/>
                </a:lnTo>
                <a:lnTo>
                  <a:pt x="0" y="0"/>
                </a:lnTo>
                <a:lnTo>
                  <a:pt x="1718734" y="8467"/>
                </a:lnTo>
                <a:close/>
              </a:path>
            </a:pathLst>
          </a:custGeom>
          <a:gradFill>
            <a:gsLst>
              <a:gs pos="0">
                <a:schemeClr val="accent1"/>
              </a:gs>
              <a:gs pos="99000">
                <a:schemeClr val="accent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Text Placeholder 36"/>
          <p:cNvSpPr>
            <a:spLocks noGrp="1"/>
          </p:cNvSpPr>
          <p:nvPr>
            <p:ph type="body" sz="quarter" idx="13"/>
          </p:nvPr>
        </p:nvSpPr>
        <p:spPr>
          <a:xfrm>
            <a:off x="7069788" y="5075428"/>
            <a:ext cx="4510830" cy="547450"/>
          </a:xfrm>
          <a:prstGeom prst="rect">
            <a:avLst/>
          </a:prstGeom>
        </p:spPr>
        <p:txBody>
          <a:bodyPr lIns="0" tIns="0" rIns="0" bIns="0" anchor="t" anchorCtr="0"/>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15" name="Text Placeholder 6"/>
          <p:cNvSpPr>
            <a:spLocks noGrp="1"/>
          </p:cNvSpPr>
          <p:nvPr>
            <p:ph type="body" sz="quarter" idx="11"/>
          </p:nvPr>
        </p:nvSpPr>
        <p:spPr>
          <a:xfrm>
            <a:off x="7069667" y="3707691"/>
            <a:ext cx="4512734" cy="1271588"/>
          </a:xfrm>
          <a:prstGeom prst="rect">
            <a:avLst/>
          </a:prstGeom>
        </p:spPr>
        <p:txBody>
          <a:bodyPr lIns="0" rIns="0" anchor="b" anchorCtr="0"/>
          <a:lstStyle>
            <a:lvl1pPr marL="0" indent="0">
              <a:buNone/>
              <a:defRPr sz="2400" b="1" i="0">
                <a:solidFill>
                  <a:schemeClr val="tx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Tree>
    <p:extLst>
      <p:ext uri="{BB962C8B-B14F-4D97-AF65-F5344CB8AC3E}">
        <p14:creationId xmlns:p14="http://schemas.microsoft.com/office/powerpoint/2010/main" val="282186150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tandard Breaker 2">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57FDBA8-0996-B447-BE91-78AED977B5DB}"/>
              </a:ext>
            </a:extLst>
          </p:cNvPr>
          <p:cNvPicPr>
            <a:picLocks noChangeAspect="1"/>
          </p:cNvPicPr>
          <p:nvPr/>
        </p:nvPicPr>
        <p:blipFill>
          <a:blip r:embed="rId2"/>
          <a:stretch>
            <a:fillRect/>
          </a:stretch>
        </p:blipFill>
        <p:spPr>
          <a:xfrm>
            <a:off x="10452100" y="6130925"/>
            <a:ext cx="1130300" cy="350838"/>
          </a:xfrm>
          <a:prstGeom prst="rect">
            <a:avLst/>
          </a:prstGeom>
        </p:spPr>
      </p:pic>
      <p:pic>
        <p:nvPicPr>
          <p:cNvPr id="5" name="Picture 4">
            <a:extLst>
              <a:ext uri="{FF2B5EF4-FFF2-40B4-BE49-F238E27FC236}">
                <a16:creationId xmlns:a16="http://schemas.microsoft.com/office/drawing/2014/main" id="{9A242849-3B38-D247-BB76-04AF99100B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a:extLst>
              <a:ext uri="{FF2B5EF4-FFF2-40B4-BE49-F238E27FC236}">
                <a16:creationId xmlns:a16="http://schemas.microsoft.com/office/drawing/2014/main" id="{507629E7-A9DB-394F-9FEC-0CCEFD42577E}"/>
              </a:ext>
            </a:extLst>
          </p:cNvPr>
          <p:cNvSpPr/>
          <p:nvPr/>
        </p:nvSpPr>
        <p:spPr>
          <a:xfrm>
            <a:off x="0" y="-74613"/>
            <a:ext cx="4513263" cy="6932613"/>
          </a:xfrm>
          <a:custGeom>
            <a:avLst/>
            <a:gdLst>
              <a:gd name="connsiteX0" fmla="*/ 1718734 w 4512734"/>
              <a:gd name="connsiteY0" fmla="*/ 8467 h 6824133"/>
              <a:gd name="connsiteX1" fmla="*/ 4512734 w 4512734"/>
              <a:gd name="connsiteY1" fmla="*/ 6824133 h 6824133"/>
              <a:gd name="connsiteX2" fmla="*/ 0 w 4512734"/>
              <a:gd name="connsiteY2" fmla="*/ 6824133 h 6824133"/>
              <a:gd name="connsiteX3" fmla="*/ 0 w 4512734"/>
              <a:gd name="connsiteY3" fmla="*/ 0 h 6824133"/>
              <a:gd name="connsiteX4" fmla="*/ 1718734 w 4512734"/>
              <a:gd name="connsiteY4" fmla="*/ 8467 h 6824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2734" h="6824133">
                <a:moveTo>
                  <a:pt x="1718734" y="8467"/>
                </a:moveTo>
                <a:lnTo>
                  <a:pt x="4512734" y="6824133"/>
                </a:lnTo>
                <a:lnTo>
                  <a:pt x="0" y="6824133"/>
                </a:lnTo>
                <a:lnTo>
                  <a:pt x="0" y="0"/>
                </a:lnTo>
                <a:lnTo>
                  <a:pt x="1718734" y="8467"/>
                </a:lnTo>
                <a:close/>
              </a:path>
            </a:pathLst>
          </a:custGeom>
          <a:gradFill>
            <a:gsLst>
              <a:gs pos="0">
                <a:srgbClr val="A5CF67"/>
              </a:gs>
              <a:gs pos="99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Text Placeholder 36"/>
          <p:cNvSpPr>
            <a:spLocks noGrp="1"/>
          </p:cNvSpPr>
          <p:nvPr>
            <p:ph type="body" sz="quarter" idx="13"/>
          </p:nvPr>
        </p:nvSpPr>
        <p:spPr>
          <a:xfrm>
            <a:off x="7069788" y="5075428"/>
            <a:ext cx="4510830" cy="547450"/>
          </a:xfrm>
          <a:prstGeom prst="rect">
            <a:avLst/>
          </a:prstGeom>
        </p:spPr>
        <p:txBody>
          <a:bodyPr lIns="0" tIns="0" rIns="0" bIns="0" anchor="t" anchorCtr="0"/>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e-DE" noProof="0"/>
              <a:t>Mastertextformat bearbeiten</a:t>
            </a:r>
          </a:p>
        </p:txBody>
      </p:sp>
      <p:sp>
        <p:nvSpPr>
          <p:cNvPr id="15" name="Text Placeholder 6"/>
          <p:cNvSpPr>
            <a:spLocks noGrp="1"/>
          </p:cNvSpPr>
          <p:nvPr>
            <p:ph type="body" sz="quarter" idx="11"/>
          </p:nvPr>
        </p:nvSpPr>
        <p:spPr>
          <a:xfrm>
            <a:off x="7069667" y="3707691"/>
            <a:ext cx="4512734" cy="1271588"/>
          </a:xfrm>
          <a:prstGeom prst="rect">
            <a:avLst/>
          </a:prstGeom>
        </p:spPr>
        <p:txBody>
          <a:bodyPr lIns="0" rIns="0" anchor="b" anchorCtr="0"/>
          <a:lstStyle>
            <a:lvl1pPr marL="0" indent="0">
              <a:buNone/>
              <a:defRPr sz="2400" b="1" i="0">
                <a:solidFill>
                  <a:schemeClr val="tx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Tree>
    <p:extLst>
      <p:ext uri="{BB962C8B-B14F-4D97-AF65-F5344CB8AC3E}">
        <p14:creationId xmlns:p14="http://schemas.microsoft.com/office/powerpoint/2010/main" val="290649320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BB7377-5E34-0C4D-A57A-454E8E95F2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DFAA1FA1-97CE-BE48-821D-602A19EC7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2237" b="37123"/>
          <a:stretch>
            <a:fillRect/>
          </a:stretch>
        </p:blipFill>
        <p:spPr bwMode="auto">
          <a:xfrm>
            <a:off x="8807450" y="0"/>
            <a:ext cx="3384550" cy="43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4A4DA7E9-0ADB-8D4E-AB87-8B73BF166C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609600" y="609600"/>
            <a:ext cx="8867774"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5" name="Content Placeholder 2"/>
          <p:cNvSpPr>
            <a:spLocks noGrp="1"/>
          </p:cNvSpPr>
          <p:nvPr>
            <p:ph sz="quarter" idx="21"/>
          </p:nvPr>
        </p:nvSpPr>
        <p:spPr>
          <a:xfrm>
            <a:off x="609599" y="1663200"/>
            <a:ext cx="8867775" cy="4215600"/>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Tree>
    <p:extLst>
      <p:ext uri="{BB962C8B-B14F-4D97-AF65-F5344CB8AC3E}">
        <p14:creationId xmlns:p14="http://schemas.microsoft.com/office/powerpoint/2010/main" val="424222713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Agenda 1">
    <p:spTree>
      <p:nvGrpSpPr>
        <p:cNvPr id="1" name=""/>
        <p:cNvGrpSpPr/>
        <p:nvPr/>
      </p:nvGrpSpPr>
      <p:grpSpPr>
        <a:xfrm>
          <a:off x="0" y="0"/>
          <a:ext cx="0" cy="0"/>
          <a:chOff x="0" y="0"/>
          <a:chExt cx="0" cy="0"/>
        </a:xfrm>
      </p:grpSpPr>
      <p:pic>
        <p:nvPicPr>
          <p:cNvPr id="3" name="Picture 2" descr="Chart&#10;&#10;Description automatically generated with medium confidence">
            <a:extLst>
              <a:ext uri="{FF2B5EF4-FFF2-40B4-BE49-F238E27FC236}">
                <a16:creationId xmlns:a16="http://schemas.microsoft.com/office/drawing/2014/main" id="{AD15A8C5-A17C-0F42-A59E-F8EA0DC7516D}"/>
              </a:ext>
            </a:extLst>
          </p:cNvPr>
          <p:cNvPicPr>
            <a:picLocks noChangeAspect="1"/>
          </p:cNvPicPr>
          <p:nvPr userDrawn="1"/>
        </p:nvPicPr>
        <p:blipFill rotWithShape="1">
          <a:blip r:embed="rId2"/>
          <a:srcRect r="1312"/>
          <a:stretch/>
        </p:blipFill>
        <p:spPr>
          <a:xfrm>
            <a:off x="8916196" y="0"/>
            <a:ext cx="3275804" cy="4267201"/>
          </a:xfrm>
          <a:prstGeom prst="rect">
            <a:avLst/>
          </a:prstGeom>
        </p:spPr>
      </p:pic>
      <p:pic>
        <p:nvPicPr>
          <p:cNvPr id="4" name="Picture 3">
            <a:extLst>
              <a:ext uri="{FF2B5EF4-FFF2-40B4-BE49-F238E27FC236}">
                <a16:creationId xmlns:a16="http://schemas.microsoft.com/office/drawing/2014/main" id="{BCBB7377-5E34-0C4D-A57A-454E8E95F2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4A4DA7E9-0ADB-8D4E-AB87-8B73BF166C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609600" y="609600"/>
            <a:ext cx="8867774"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5" name="Content Placeholder 2"/>
          <p:cNvSpPr>
            <a:spLocks noGrp="1"/>
          </p:cNvSpPr>
          <p:nvPr>
            <p:ph sz="quarter" idx="21"/>
          </p:nvPr>
        </p:nvSpPr>
        <p:spPr>
          <a:xfrm>
            <a:off x="609599" y="1663200"/>
            <a:ext cx="8867775" cy="4215600"/>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Tree>
    <p:extLst>
      <p:ext uri="{BB962C8B-B14F-4D97-AF65-F5344CB8AC3E}">
        <p14:creationId xmlns:p14="http://schemas.microsoft.com/office/powerpoint/2010/main" val="220702428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46" name="Picture 3">
            <a:extLst>
              <a:ext uri="{FF2B5EF4-FFF2-40B4-BE49-F238E27FC236}">
                <a16:creationId xmlns:a16="http://schemas.microsoft.com/office/drawing/2014/main" id="{B7683E06-7B7C-B64B-A224-497F329AB5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
            <a:extLst>
              <a:ext uri="{FF2B5EF4-FFF2-40B4-BE49-F238E27FC236}">
                <a16:creationId xmlns:a16="http://schemas.microsoft.com/office/drawing/2014/main" id="{F79217F5-ACFC-8E42-8DDF-2FD190E9A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609600" y="609600"/>
            <a:ext cx="10974018" cy="410233"/>
          </a:xfrm>
          <a:prstGeom prst="rect">
            <a:avLst/>
          </a:prstGeom>
        </p:spPr>
        <p:txBody>
          <a:bodyPr lIns="0" tIns="0" rIns="0" bIns="0" anchor="t">
            <a:noAutofit/>
          </a:bodyPr>
          <a:lstStyle>
            <a:lvl1pPr>
              <a:defRPr lang="en-US" sz="2400" b="1" dirty="0">
                <a:solidFill>
                  <a:srgbClr val="000000"/>
                </a:solidFill>
                <a:latin typeface="Arial" panose="020B0604020202020204" pitchFamily="34" charset="0"/>
                <a:cs typeface="Arial" panose="020B0604020202020204" pitchFamily="34" charset="0"/>
              </a:defRPr>
            </a:lvl1pPr>
          </a:lstStyle>
          <a:p>
            <a:pPr lvl="0"/>
            <a:r>
              <a:rPr lang="de-DE" noProof="0"/>
              <a:t>Mastertitelformat bearbeiten</a:t>
            </a:r>
            <a:endParaRPr lang="en-GB" noProof="0" dirty="0"/>
          </a:p>
        </p:txBody>
      </p:sp>
      <p:sp>
        <p:nvSpPr>
          <p:cNvPr id="15" name="Text Placeholder 14"/>
          <p:cNvSpPr>
            <a:spLocks noGrp="1"/>
          </p:cNvSpPr>
          <p:nvPr>
            <p:ph type="body" sz="quarter" idx="10"/>
          </p:nvPr>
        </p:nvSpPr>
        <p:spPr>
          <a:xfrm>
            <a:off x="609600" y="1524000"/>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Font typeface="Arial" panose="020B0604020202020204" pitchFamily="34" charset="0"/>
              <a:buNone/>
              <a:defRPr lang="en-US" sz="1600" b="1" smtClean="0">
                <a:solidFill>
                  <a:srgbClr val="000000"/>
                </a:solidFill>
                <a:latin typeface="Arial" panose="020B0604020202020204" pitchFamily="34" charset="0"/>
                <a:cs typeface="Arial" panose="020B0604020202020204" pitchFamily="34" charset="0"/>
              </a:defRPr>
            </a:lvl1pPr>
            <a:lvl2pPr>
              <a:defRPr lang="en-US" sz="1800" smtClean="0">
                <a:solidFill>
                  <a:schemeClr val="lt1"/>
                </a:solidFill>
              </a:defRPr>
            </a:lvl2pPr>
            <a:lvl3pPr>
              <a:defRPr lang="en-US" sz="1800" smtClean="0">
                <a:solidFill>
                  <a:schemeClr val="lt1"/>
                </a:solidFill>
              </a:defRPr>
            </a:lvl3pPr>
            <a:lvl4pPr>
              <a:defRPr lang="en-US" smtClean="0">
                <a:solidFill>
                  <a:schemeClr val="lt1"/>
                </a:solidFill>
              </a:defRPr>
            </a:lvl4pPr>
            <a:lvl5pPr>
              <a:defRPr lang="en-US">
                <a:solidFill>
                  <a:schemeClr val="lt1"/>
                </a:solidFill>
              </a:defRPr>
            </a:lvl5pPr>
          </a:lstStyle>
          <a:p>
            <a:pPr lvl="0"/>
            <a:r>
              <a:rPr lang="de-DE" noProof="0"/>
              <a:t>Mastertextformat bearbeiten</a:t>
            </a:r>
          </a:p>
        </p:txBody>
      </p:sp>
      <p:sp>
        <p:nvSpPr>
          <p:cNvPr id="17" name="Text Placeholder 14"/>
          <p:cNvSpPr>
            <a:spLocks noGrp="1"/>
          </p:cNvSpPr>
          <p:nvPr>
            <p:ph type="body" sz="quarter" idx="11"/>
          </p:nvPr>
        </p:nvSpPr>
        <p:spPr>
          <a:xfrm>
            <a:off x="609600" y="2435717"/>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rgbClr val="000000"/>
                </a:solidFill>
              </a:defRPr>
            </a:lvl1pPr>
          </a:lstStyle>
          <a:p>
            <a:pPr lvl="0"/>
            <a:r>
              <a:rPr lang="de-DE" noProof="0"/>
              <a:t>Mastertextformat bearbeiten</a:t>
            </a:r>
          </a:p>
        </p:txBody>
      </p:sp>
      <p:sp>
        <p:nvSpPr>
          <p:cNvPr id="18" name="Text Placeholder 14"/>
          <p:cNvSpPr>
            <a:spLocks noGrp="1"/>
          </p:cNvSpPr>
          <p:nvPr>
            <p:ph type="body" sz="quarter" idx="12"/>
          </p:nvPr>
        </p:nvSpPr>
        <p:spPr>
          <a:xfrm>
            <a:off x="609600" y="5170869"/>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9" name="Text Placeholder 14"/>
          <p:cNvSpPr>
            <a:spLocks noGrp="1"/>
          </p:cNvSpPr>
          <p:nvPr>
            <p:ph type="body" sz="quarter" idx="13"/>
          </p:nvPr>
        </p:nvSpPr>
        <p:spPr>
          <a:xfrm>
            <a:off x="609600" y="4259151"/>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rgbClr val="000000"/>
                </a:solidFill>
              </a:defRPr>
            </a:lvl1pPr>
          </a:lstStyle>
          <a:p>
            <a:pPr lvl="0"/>
            <a:r>
              <a:rPr lang="de-DE" noProof="0"/>
              <a:t>Mastertextformat bearbeiten</a:t>
            </a:r>
          </a:p>
        </p:txBody>
      </p:sp>
      <p:sp>
        <p:nvSpPr>
          <p:cNvPr id="20" name="Text Placeholder 14"/>
          <p:cNvSpPr>
            <a:spLocks noGrp="1"/>
          </p:cNvSpPr>
          <p:nvPr>
            <p:ph type="body" sz="quarter" idx="14"/>
          </p:nvPr>
        </p:nvSpPr>
        <p:spPr>
          <a:xfrm>
            <a:off x="609600" y="3347434"/>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lvl="0"/>
            <a:r>
              <a:rPr lang="de-DE" noProof="0"/>
              <a:t>Mastertextformat bearbeiten</a:t>
            </a:r>
          </a:p>
        </p:txBody>
      </p:sp>
      <p:sp>
        <p:nvSpPr>
          <p:cNvPr id="21" name="Text Placeholder 14"/>
          <p:cNvSpPr>
            <a:spLocks noGrp="1"/>
          </p:cNvSpPr>
          <p:nvPr>
            <p:ph type="body" sz="quarter" idx="15"/>
          </p:nvPr>
        </p:nvSpPr>
        <p:spPr>
          <a:xfrm>
            <a:off x="6248400" y="1524000"/>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rgbClr val="000000"/>
                </a:solidFill>
                <a:latin typeface="Arial" panose="020B0604020202020204" pitchFamily="34" charset="0"/>
                <a:cs typeface="Arial" panose="020B0604020202020204" pitchFamily="34" charset="0"/>
              </a:defRPr>
            </a:lvl1pPr>
          </a:lstStyle>
          <a:p>
            <a:pPr lvl="0"/>
            <a:r>
              <a:rPr lang="de-DE"/>
              <a:t>Mastertextformat bearbeiten</a:t>
            </a:r>
          </a:p>
        </p:txBody>
      </p:sp>
      <p:sp>
        <p:nvSpPr>
          <p:cNvPr id="22" name="Text Placeholder 14"/>
          <p:cNvSpPr>
            <a:spLocks noGrp="1"/>
          </p:cNvSpPr>
          <p:nvPr>
            <p:ph type="body" sz="quarter" idx="16"/>
          </p:nvPr>
        </p:nvSpPr>
        <p:spPr>
          <a:xfrm>
            <a:off x="6248400" y="2435717"/>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lvl="0"/>
            <a:r>
              <a:rPr lang="de-DE" noProof="0"/>
              <a:t>Mastertextformat bearbeiten</a:t>
            </a:r>
          </a:p>
        </p:txBody>
      </p:sp>
      <p:sp>
        <p:nvSpPr>
          <p:cNvPr id="23" name="Text Placeholder 14"/>
          <p:cNvSpPr>
            <a:spLocks noGrp="1"/>
          </p:cNvSpPr>
          <p:nvPr>
            <p:ph type="body" sz="quarter" idx="17"/>
          </p:nvPr>
        </p:nvSpPr>
        <p:spPr>
          <a:xfrm>
            <a:off x="6248400" y="5170869"/>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lvl="0"/>
            <a:r>
              <a:rPr lang="de-DE" noProof="0"/>
              <a:t>Mastertextformat bearbeiten</a:t>
            </a:r>
          </a:p>
        </p:txBody>
      </p:sp>
      <p:sp>
        <p:nvSpPr>
          <p:cNvPr id="24" name="Text Placeholder 14"/>
          <p:cNvSpPr>
            <a:spLocks noGrp="1"/>
          </p:cNvSpPr>
          <p:nvPr>
            <p:ph type="body" sz="quarter" idx="18"/>
          </p:nvPr>
        </p:nvSpPr>
        <p:spPr>
          <a:xfrm>
            <a:off x="6248400" y="4259151"/>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5" name="Text Placeholder 14"/>
          <p:cNvSpPr>
            <a:spLocks noGrp="1"/>
          </p:cNvSpPr>
          <p:nvPr>
            <p:ph type="body" sz="quarter" idx="19"/>
          </p:nvPr>
        </p:nvSpPr>
        <p:spPr>
          <a:xfrm>
            <a:off x="6248400" y="3347434"/>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rgbClr val="000000"/>
                </a:solidFill>
              </a:defRPr>
            </a:lvl1pPr>
          </a:lstStyle>
          <a:p>
            <a:pPr lvl="0"/>
            <a:r>
              <a:rPr lang="de-DE" noProof="0"/>
              <a:t>Mastertextformat bearbeiten</a:t>
            </a:r>
          </a:p>
        </p:txBody>
      </p:sp>
      <p:sp>
        <p:nvSpPr>
          <p:cNvPr id="26" name="Text Placeholder 27"/>
          <p:cNvSpPr>
            <a:spLocks noGrp="1"/>
          </p:cNvSpPr>
          <p:nvPr>
            <p:ph type="body" sz="quarter" idx="20"/>
          </p:nvPr>
        </p:nvSpPr>
        <p:spPr>
          <a:xfrm>
            <a:off x="1400174" y="1574966"/>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7" name="Text Placeholder 27"/>
          <p:cNvSpPr>
            <a:spLocks noGrp="1"/>
          </p:cNvSpPr>
          <p:nvPr>
            <p:ph type="body" sz="quarter" idx="21"/>
          </p:nvPr>
        </p:nvSpPr>
        <p:spPr>
          <a:xfrm>
            <a:off x="1400174" y="1912825"/>
            <a:ext cx="4543426" cy="193899"/>
          </a:xfrm>
          <a:prstGeom prst="rect">
            <a:avLst/>
          </a:prstGeom>
        </p:spPr>
        <p:txBody>
          <a:bodyPr lIns="0" tIns="0" rIns="0" bIns="0" anchor="t">
            <a:noAutofit/>
          </a:bodyPr>
          <a:lstStyle>
            <a:lvl1pPr marL="0" indent="0">
              <a:buNone/>
              <a:defRPr sz="1200" b="0" baseline="0">
                <a:solidFill>
                  <a:srgbClr val="000000"/>
                </a:solidFill>
                <a:latin typeface="Arial" panose="020B0604020202020204" pitchFamily="34" charset="0"/>
              </a:defRPr>
            </a:lvl1pPr>
          </a:lstStyle>
          <a:p>
            <a:pPr lvl="0"/>
            <a:r>
              <a:rPr lang="de-DE" noProof="0"/>
              <a:t>Mastertextformat bearbeiten</a:t>
            </a:r>
          </a:p>
        </p:txBody>
      </p:sp>
      <p:sp>
        <p:nvSpPr>
          <p:cNvPr id="28" name="Text Placeholder 27"/>
          <p:cNvSpPr>
            <a:spLocks noGrp="1"/>
          </p:cNvSpPr>
          <p:nvPr>
            <p:ph type="body" sz="quarter" idx="22"/>
          </p:nvPr>
        </p:nvSpPr>
        <p:spPr>
          <a:xfrm>
            <a:off x="1400174" y="2514352"/>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9" name="Text Placeholder 27"/>
          <p:cNvSpPr>
            <a:spLocks noGrp="1"/>
          </p:cNvSpPr>
          <p:nvPr>
            <p:ph type="body" sz="quarter" idx="23"/>
          </p:nvPr>
        </p:nvSpPr>
        <p:spPr>
          <a:xfrm>
            <a:off x="1400174" y="2852211"/>
            <a:ext cx="4543426" cy="193899"/>
          </a:xfrm>
          <a:prstGeom prst="rect">
            <a:avLst/>
          </a:prstGeom>
        </p:spPr>
        <p:txBody>
          <a:bodyPr lIns="0" tIns="0" rIns="0" bIns="0" anchor="t">
            <a:noAutofit/>
          </a:bodyPr>
          <a:lstStyle>
            <a:lvl1pPr marL="0" indent="0">
              <a:buNone/>
              <a:defRPr sz="12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0" name="Text Placeholder 27"/>
          <p:cNvSpPr>
            <a:spLocks noGrp="1"/>
          </p:cNvSpPr>
          <p:nvPr>
            <p:ph type="body" sz="quarter" idx="24"/>
          </p:nvPr>
        </p:nvSpPr>
        <p:spPr>
          <a:xfrm>
            <a:off x="1400174" y="3424963"/>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1" name="Text Placeholder 27"/>
          <p:cNvSpPr>
            <a:spLocks noGrp="1"/>
          </p:cNvSpPr>
          <p:nvPr>
            <p:ph type="body" sz="quarter" idx="25"/>
          </p:nvPr>
        </p:nvSpPr>
        <p:spPr>
          <a:xfrm>
            <a:off x="1400174" y="3762822"/>
            <a:ext cx="4543426" cy="193899"/>
          </a:xfrm>
          <a:prstGeom prst="rect">
            <a:avLst/>
          </a:prstGeom>
        </p:spPr>
        <p:txBody>
          <a:bodyPr lIns="0" tIns="0" rIns="0" bIns="0" anchor="t">
            <a:noAutofit/>
          </a:bodyPr>
          <a:lstStyle>
            <a:lvl1pPr marL="0" indent="0">
              <a:buNone/>
              <a:defRPr sz="12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2" name="Text Placeholder 27"/>
          <p:cNvSpPr>
            <a:spLocks noGrp="1"/>
          </p:cNvSpPr>
          <p:nvPr>
            <p:ph type="body" sz="quarter" idx="26"/>
          </p:nvPr>
        </p:nvSpPr>
        <p:spPr>
          <a:xfrm>
            <a:off x="1400174" y="4312435"/>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3" name="Text Placeholder 27"/>
          <p:cNvSpPr>
            <a:spLocks noGrp="1"/>
          </p:cNvSpPr>
          <p:nvPr>
            <p:ph type="body" sz="quarter" idx="27"/>
          </p:nvPr>
        </p:nvSpPr>
        <p:spPr>
          <a:xfrm>
            <a:off x="1400174" y="4650294"/>
            <a:ext cx="4543426" cy="193899"/>
          </a:xfrm>
          <a:prstGeom prst="rect">
            <a:avLst/>
          </a:prstGeom>
        </p:spPr>
        <p:txBody>
          <a:bodyPr lIns="0" tIns="0" rIns="0" bIns="0" anchor="t">
            <a:noAutofit/>
          </a:bodyPr>
          <a:lstStyle>
            <a:lvl1pPr marL="0" indent="0">
              <a:buNone/>
              <a:defRPr sz="12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4" name="Text Placeholder 27"/>
          <p:cNvSpPr>
            <a:spLocks noGrp="1"/>
          </p:cNvSpPr>
          <p:nvPr>
            <p:ph type="body" sz="quarter" idx="28"/>
          </p:nvPr>
        </p:nvSpPr>
        <p:spPr>
          <a:xfrm>
            <a:off x="1400174" y="5253073"/>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5" name="Text Placeholder 27"/>
          <p:cNvSpPr>
            <a:spLocks noGrp="1"/>
          </p:cNvSpPr>
          <p:nvPr>
            <p:ph type="body" sz="quarter" idx="29"/>
          </p:nvPr>
        </p:nvSpPr>
        <p:spPr>
          <a:xfrm>
            <a:off x="1400174" y="5590932"/>
            <a:ext cx="4543426" cy="193899"/>
          </a:xfrm>
          <a:prstGeom prst="rect">
            <a:avLst/>
          </a:prstGeom>
        </p:spPr>
        <p:txBody>
          <a:bodyPr lIns="0" tIns="0" rIns="0" bIns="0" anchor="t">
            <a:noAutofit/>
          </a:bodyPr>
          <a:lstStyle>
            <a:lvl1pPr marL="0" indent="0">
              <a:buNone/>
              <a:defRPr sz="12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6" name="Text Placeholder 27"/>
          <p:cNvSpPr>
            <a:spLocks noGrp="1"/>
          </p:cNvSpPr>
          <p:nvPr>
            <p:ph type="body" sz="quarter" idx="30"/>
          </p:nvPr>
        </p:nvSpPr>
        <p:spPr>
          <a:xfrm>
            <a:off x="7038975" y="1574966"/>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a:t>Mastertextformat bearbeiten</a:t>
            </a:r>
          </a:p>
        </p:txBody>
      </p:sp>
      <p:sp>
        <p:nvSpPr>
          <p:cNvPr id="37" name="Text Placeholder 27"/>
          <p:cNvSpPr>
            <a:spLocks noGrp="1"/>
          </p:cNvSpPr>
          <p:nvPr>
            <p:ph type="body" sz="quarter" idx="31"/>
          </p:nvPr>
        </p:nvSpPr>
        <p:spPr>
          <a:xfrm>
            <a:off x="7038975" y="1912825"/>
            <a:ext cx="4543426" cy="193899"/>
          </a:xfrm>
          <a:prstGeom prst="rect">
            <a:avLst/>
          </a:prstGeom>
        </p:spPr>
        <p:txBody>
          <a:bodyPr lIns="0" tIns="0" rIns="0" bIns="0" anchor="t">
            <a:noAutofit/>
          </a:bodyPr>
          <a:lstStyle>
            <a:lvl1pPr marL="0" indent="0">
              <a:buNone/>
              <a:defRPr sz="12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8" name="Text Placeholder 27"/>
          <p:cNvSpPr>
            <a:spLocks noGrp="1"/>
          </p:cNvSpPr>
          <p:nvPr>
            <p:ph type="body" sz="quarter" idx="32"/>
          </p:nvPr>
        </p:nvSpPr>
        <p:spPr>
          <a:xfrm>
            <a:off x="7038975" y="2514352"/>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9" name="Text Placeholder 27"/>
          <p:cNvSpPr>
            <a:spLocks noGrp="1"/>
          </p:cNvSpPr>
          <p:nvPr>
            <p:ph type="body" sz="quarter" idx="33"/>
          </p:nvPr>
        </p:nvSpPr>
        <p:spPr>
          <a:xfrm>
            <a:off x="7038975" y="2852211"/>
            <a:ext cx="4543426" cy="193899"/>
          </a:xfrm>
          <a:prstGeom prst="rect">
            <a:avLst/>
          </a:prstGeom>
        </p:spPr>
        <p:txBody>
          <a:bodyPr lIns="0" tIns="0" rIns="0" bIns="0" anchor="t">
            <a:noAutofit/>
          </a:bodyPr>
          <a:lstStyle>
            <a:lvl1pPr marL="0" indent="0">
              <a:buNone/>
              <a:defRPr sz="12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40" name="Text Placeholder 27"/>
          <p:cNvSpPr>
            <a:spLocks noGrp="1"/>
          </p:cNvSpPr>
          <p:nvPr>
            <p:ph type="body" sz="quarter" idx="34"/>
          </p:nvPr>
        </p:nvSpPr>
        <p:spPr>
          <a:xfrm>
            <a:off x="7038975" y="3424963"/>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41" name="Text Placeholder 27"/>
          <p:cNvSpPr>
            <a:spLocks noGrp="1"/>
          </p:cNvSpPr>
          <p:nvPr>
            <p:ph type="body" sz="quarter" idx="35"/>
          </p:nvPr>
        </p:nvSpPr>
        <p:spPr>
          <a:xfrm>
            <a:off x="7038975" y="3762822"/>
            <a:ext cx="4543426" cy="193899"/>
          </a:xfrm>
          <a:prstGeom prst="rect">
            <a:avLst/>
          </a:prstGeom>
        </p:spPr>
        <p:txBody>
          <a:bodyPr lIns="0" tIns="0" rIns="0" bIns="0" anchor="t">
            <a:noAutofit/>
          </a:bodyPr>
          <a:lstStyle>
            <a:lvl1pPr marL="0" indent="0">
              <a:buNone/>
              <a:defRPr sz="12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42" name="Text Placeholder 27"/>
          <p:cNvSpPr>
            <a:spLocks noGrp="1"/>
          </p:cNvSpPr>
          <p:nvPr>
            <p:ph type="body" sz="quarter" idx="36"/>
          </p:nvPr>
        </p:nvSpPr>
        <p:spPr>
          <a:xfrm>
            <a:off x="7038975" y="4312435"/>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43" name="Text Placeholder 27"/>
          <p:cNvSpPr>
            <a:spLocks noGrp="1"/>
          </p:cNvSpPr>
          <p:nvPr>
            <p:ph type="body" sz="quarter" idx="37"/>
          </p:nvPr>
        </p:nvSpPr>
        <p:spPr>
          <a:xfrm>
            <a:off x="7038975" y="4650294"/>
            <a:ext cx="4543426" cy="193899"/>
          </a:xfrm>
          <a:prstGeom prst="rect">
            <a:avLst/>
          </a:prstGeom>
        </p:spPr>
        <p:txBody>
          <a:bodyPr lIns="0" tIns="0" rIns="0" bIns="0" anchor="t">
            <a:noAutofit/>
          </a:bodyPr>
          <a:lstStyle>
            <a:lvl1pPr marL="0" indent="0">
              <a:buNone/>
              <a:defRPr sz="12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44" name="Text Placeholder 27"/>
          <p:cNvSpPr>
            <a:spLocks noGrp="1"/>
          </p:cNvSpPr>
          <p:nvPr>
            <p:ph type="body" sz="quarter" idx="38"/>
          </p:nvPr>
        </p:nvSpPr>
        <p:spPr>
          <a:xfrm>
            <a:off x="7038975" y="5253073"/>
            <a:ext cx="4543426" cy="323850"/>
          </a:xfrm>
          <a:prstGeom prst="rect">
            <a:avLst/>
          </a:prstGeom>
        </p:spPr>
        <p:txBody>
          <a:bodyPr lIns="0" tIns="0" rIns="0" bIns="0" anchor="t">
            <a:noAutofit/>
          </a:bodyPr>
          <a:lstStyle>
            <a:lvl1pPr marL="0" indent="0">
              <a:buNone/>
              <a:defRPr sz="18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45" name="Text Placeholder 27"/>
          <p:cNvSpPr>
            <a:spLocks noGrp="1"/>
          </p:cNvSpPr>
          <p:nvPr>
            <p:ph type="body" sz="quarter" idx="39"/>
          </p:nvPr>
        </p:nvSpPr>
        <p:spPr>
          <a:xfrm>
            <a:off x="7038975" y="5590932"/>
            <a:ext cx="4543426" cy="193899"/>
          </a:xfrm>
          <a:prstGeom prst="rect">
            <a:avLst/>
          </a:prstGeom>
        </p:spPr>
        <p:txBody>
          <a:bodyPr lIns="0" tIns="0" rIns="0" bIns="0" anchor="t">
            <a:noAutofit/>
          </a:bodyPr>
          <a:lstStyle>
            <a:lvl1pPr marL="0" indent="0">
              <a:buNone/>
              <a:defRPr sz="12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Tree>
    <p:extLst>
      <p:ext uri="{BB962C8B-B14F-4D97-AF65-F5344CB8AC3E}">
        <p14:creationId xmlns:p14="http://schemas.microsoft.com/office/powerpoint/2010/main" val="10211773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Agenda 3">
    <p:bg>
      <p:bgPr>
        <a:gradFill rotWithShape="0">
          <a:gsLst>
            <a:gs pos="80000">
              <a:srgbClr val="0F5F7E"/>
            </a:gs>
            <a:gs pos="1000">
              <a:srgbClr val="008CB1"/>
            </a:gs>
          </a:gsLst>
          <a:lin ang="3600000" scaled="0"/>
        </a:gradFill>
        <a:effectLst/>
      </p:bgPr>
    </p:bg>
    <p:spTree>
      <p:nvGrpSpPr>
        <p:cNvPr id="1" name=""/>
        <p:cNvGrpSpPr/>
        <p:nvPr/>
      </p:nvGrpSpPr>
      <p:grpSpPr>
        <a:xfrm>
          <a:off x="0" y="0"/>
          <a:ext cx="0" cy="0"/>
          <a:chOff x="0" y="0"/>
          <a:chExt cx="0" cy="0"/>
        </a:xfrm>
      </p:grpSpPr>
      <p:pic>
        <p:nvPicPr>
          <p:cNvPr id="13" name="Picture 3">
            <a:extLst>
              <a:ext uri="{FF2B5EF4-FFF2-40B4-BE49-F238E27FC236}">
                <a16:creationId xmlns:a16="http://schemas.microsoft.com/office/drawing/2014/main" id="{2BCF5B06-3B3E-9043-8A26-1ADE45E014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4100"/>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itle 1"/>
          <p:cNvSpPr>
            <a:spLocks noGrp="1"/>
          </p:cNvSpPr>
          <p:nvPr>
            <p:ph type="title"/>
          </p:nvPr>
        </p:nvSpPr>
        <p:spPr>
          <a:xfrm>
            <a:off x="609600" y="609600"/>
            <a:ext cx="10974018" cy="410233"/>
          </a:xfrm>
          <a:prstGeom prst="rect">
            <a:avLst/>
          </a:prstGeom>
        </p:spPr>
        <p:txBody>
          <a:bodyPr lIns="0" tIns="0" rIns="0" bIns="0" anchor="t">
            <a:noAutofit/>
          </a:bodyPr>
          <a:lstStyle>
            <a:lvl1pPr>
              <a:defRPr lang="en-US" sz="2400" b="1" dirty="0">
                <a:solidFill>
                  <a:srgbClr val="FFFFFF"/>
                </a:solidFill>
                <a:latin typeface="Arial" panose="020B0604020202020204" pitchFamily="34" charset="0"/>
                <a:cs typeface="Arial" panose="020B0604020202020204" pitchFamily="34" charset="0"/>
              </a:defRPr>
            </a:lvl1pPr>
          </a:lstStyle>
          <a:p>
            <a:pPr lvl="0"/>
            <a:r>
              <a:rPr lang="de-DE" noProof="0"/>
              <a:t>Mastertitelformat bearbeiten</a:t>
            </a:r>
            <a:endParaRPr lang="en-GB" noProof="0"/>
          </a:p>
        </p:txBody>
      </p:sp>
      <p:sp>
        <p:nvSpPr>
          <p:cNvPr id="31" name="Content Placeholder 2"/>
          <p:cNvSpPr>
            <a:spLocks noGrp="1"/>
          </p:cNvSpPr>
          <p:nvPr>
            <p:ph sz="quarter" idx="24"/>
          </p:nvPr>
        </p:nvSpPr>
        <p:spPr>
          <a:xfrm>
            <a:off x="609600" y="3051017"/>
            <a:ext cx="2002536" cy="2695027"/>
          </a:xfrm>
          <a:prstGeom prst="rect">
            <a:avLst/>
          </a:prstGeom>
        </p:spPr>
        <p:txBody>
          <a:bodyPr lIns="0" tIns="0" rIns="0" bIns="0"/>
          <a:lstStyle>
            <a:lvl1pPr marL="231775" indent="-231775">
              <a:spcBef>
                <a:spcPts val="500"/>
              </a:spcBef>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138" indent="-233363">
              <a:spcBef>
                <a:spcPts val="500"/>
              </a:spcBef>
              <a:defRPr sz="1200">
                <a:solidFill>
                  <a:srgbClr val="FFFFFF"/>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400" indent="-231775">
              <a:spcBef>
                <a:spcPts val="500"/>
              </a:spcBef>
              <a:defRPr sz="1100">
                <a:solidFill>
                  <a:srgbClr val="FFFFFF"/>
                </a:solidFill>
                <a:latin typeface="Arial" panose="020B0604020202020204" pitchFamily="34" charset="0"/>
                <a:cs typeface="Arial" panose="020B0604020202020204" pitchFamily="34" charset="0"/>
              </a:defRPr>
            </a:lvl4pPr>
            <a:lvl5pPr marL="1146175" indent="-231775">
              <a:spcBef>
                <a:spcPts val="500"/>
              </a:spcBef>
              <a:defRPr sz="1100">
                <a:solidFill>
                  <a:srgbClr val="FFFFFF"/>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a:p>
        </p:txBody>
      </p:sp>
      <p:sp>
        <p:nvSpPr>
          <p:cNvPr id="33" name="Content Placeholder 2"/>
          <p:cNvSpPr>
            <a:spLocks noGrp="1"/>
          </p:cNvSpPr>
          <p:nvPr>
            <p:ph sz="quarter" idx="25"/>
          </p:nvPr>
        </p:nvSpPr>
        <p:spPr>
          <a:xfrm>
            <a:off x="2852471" y="3051017"/>
            <a:ext cx="2002536" cy="2695027"/>
          </a:xfrm>
          <a:prstGeom prst="rect">
            <a:avLst/>
          </a:prstGeom>
        </p:spPr>
        <p:txBody>
          <a:bodyPr lIns="0" tIns="0" rIns="0" bIns="0"/>
          <a:lstStyle>
            <a:lvl1pPr marL="231775" indent="-231775">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138" indent="-233363">
              <a:defRPr sz="1200">
                <a:solidFill>
                  <a:srgbClr val="FFFFFF"/>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400" indent="-231775">
              <a:defRPr sz="1100">
                <a:solidFill>
                  <a:srgbClr val="FFFFFF"/>
                </a:solidFill>
                <a:latin typeface="Arial" panose="020B0604020202020204" pitchFamily="34" charset="0"/>
                <a:cs typeface="Arial" panose="020B0604020202020204" pitchFamily="34" charset="0"/>
              </a:defRPr>
            </a:lvl4pPr>
            <a:lvl5pPr marL="1146175" indent="-231775">
              <a:defRPr sz="1100">
                <a:solidFill>
                  <a:srgbClr val="FFFFFF"/>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34" name="Content Placeholder 2"/>
          <p:cNvSpPr>
            <a:spLocks noGrp="1"/>
          </p:cNvSpPr>
          <p:nvPr>
            <p:ph sz="quarter" idx="26"/>
          </p:nvPr>
        </p:nvSpPr>
        <p:spPr>
          <a:xfrm>
            <a:off x="5095342" y="3051017"/>
            <a:ext cx="2002536" cy="2695027"/>
          </a:xfrm>
          <a:prstGeom prst="rect">
            <a:avLst/>
          </a:prstGeom>
        </p:spPr>
        <p:txBody>
          <a:bodyPr lIns="0" tIns="0" rIns="0" bIns="0"/>
          <a:lstStyle>
            <a:lvl1pPr marL="231775" indent="-231775">
              <a:spcBef>
                <a:spcPts val="500"/>
              </a:spcBef>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138" indent="-233363">
              <a:spcBef>
                <a:spcPts val="500"/>
              </a:spcBef>
              <a:defRPr sz="1200">
                <a:solidFill>
                  <a:srgbClr val="FFFFFF"/>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400" indent="-231775">
              <a:spcBef>
                <a:spcPts val="500"/>
              </a:spcBef>
              <a:defRPr sz="1100">
                <a:solidFill>
                  <a:srgbClr val="FFFFFF"/>
                </a:solidFill>
                <a:latin typeface="Arial" panose="020B0604020202020204" pitchFamily="34" charset="0"/>
                <a:cs typeface="Arial" panose="020B0604020202020204" pitchFamily="34" charset="0"/>
              </a:defRPr>
            </a:lvl4pPr>
            <a:lvl5pPr marL="1146175" indent="-231775">
              <a:spcBef>
                <a:spcPts val="500"/>
              </a:spcBef>
              <a:defRPr sz="1100">
                <a:solidFill>
                  <a:srgbClr val="FFFFFF"/>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a:p>
        </p:txBody>
      </p:sp>
      <p:sp>
        <p:nvSpPr>
          <p:cNvPr id="35" name="Content Placeholder 2"/>
          <p:cNvSpPr>
            <a:spLocks noGrp="1"/>
          </p:cNvSpPr>
          <p:nvPr>
            <p:ph sz="quarter" idx="27"/>
          </p:nvPr>
        </p:nvSpPr>
        <p:spPr>
          <a:xfrm>
            <a:off x="7338213" y="3051017"/>
            <a:ext cx="2002536" cy="2695027"/>
          </a:xfrm>
          <a:prstGeom prst="rect">
            <a:avLst/>
          </a:prstGeom>
        </p:spPr>
        <p:txBody>
          <a:bodyPr lIns="0" tIns="0" rIns="0" bIns="0"/>
          <a:lstStyle>
            <a:lvl1pPr marL="231775" indent="-231775">
              <a:spcBef>
                <a:spcPts val="500"/>
              </a:spcBef>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138" indent="-233363">
              <a:spcBef>
                <a:spcPts val="500"/>
              </a:spcBef>
              <a:defRPr sz="1200">
                <a:solidFill>
                  <a:srgbClr val="FFFFFF"/>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400" indent="-231775">
              <a:spcBef>
                <a:spcPts val="500"/>
              </a:spcBef>
              <a:defRPr sz="1100">
                <a:solidFill>
                  <a:srgbClr val="FFFFFF"/>
                </a:solidFill>
                <a:latin typeface="Arial" panose="020B0604020202020204" pitchFamily="34" charset="0"/>
                <a:cs typeface="Arial" panose="020B0604020202020204" pitchFamily="34" charset="0"/>
              </a:defRPr>
            </a:lvl4pPr>
            <a:lvl5pPr marL="1146175" indent="-231775">
              <a:spcBef>
                <a:spcPts val="500"/>
              </a:spcBef>
              <a:defRPr sz="1100">
                <a:solidFill>
                  <a:srgbClr val="FFFFFF"/>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a:p>
        </p:txBody>
      </p:sp>
      <p:sp>
        <p:nvSpPr>
          <p:cNvPr id="36" name="Content Placeholder 2"/>
          <p:cNvSpPr>
            <a:spLocks noGrp="1"/>
          </p:cNvSpPr>
          <p:nvPr>
            <p:ph sz="quarter" idx="28"/>
          </p:nvPr>
        </p:nvSpPr>
        <p:spPr>
          <a:xfrm>
            <a:off x="9581082" y="3051017"/>
            <a:ext cx="2002536" cy="2695027"/>
          </a:xfrm>
          <a:prstGeom prst="rect">
            <a:avLst/>
          </a:prstGeom>
        </p:spPr>
        <p:txBody>
          <a:bodyPr lIns="0" tIns="0" rIns="0" bIns="0"/>
          <a:lstStyle>
            <a:lvl1pPr marL="231775" indent="-231775">
              <a:spcBef>
                <a:spcPts val="500"/>
              </a:spcBef>
              <a:buFont typeface="Arial" panose="020B0604020202020204" pitchFamily="34" charset="0"/>
              <a:buChar char="•"/>
              <a:defRPr sz="1200">
                <a:solidFill>
                  <a:srgbClr val="FFFFFF"/>
                </a:solidFill>
                <a:latin typeface="Arial" panose="020B0604020202020204" pitchFamily="34" charset="0"/>
                <a:cs typeface="Arial" panose="020B0604020202020204" pitchFamily="34" charset="0"/>
              </a:defRPr>
            </a:lvl1pPr>
            <a:lvl2pPr marL="465138" indent="-233363">
              <a:spcBef>
                <a:spcPts val="500"/>
              </a:spcBef>
              <a:defRPr sz="1200">
                <a:solidFill>
                  <a:srgbClr val="FFFFFF"/>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rgbClr val="FFFFFF"/>
                </a:solidFill>
                <a:latin typeface="Arial" panose="020B0604020202020204" pitchFamily="34" charset="0"/>
                <a:cs typeface="Arial" panose="020B0604020202020204" pitchFamily="34" charset="0"/>
              </a:defRPr>
            </a:lvl3pPr>
            <a:lvl4pPr marL="914400" indent="-231775">
              <a:spcBef>
                <a:spcPts val="500"/>
              </a:spcBef>
              <a:defRPr sz="1100">
                <a:solidFill>
                  <a:srgbClr val="FFFFFF"/>
                </a:solidFill>
                <a:latin typeface="Arial" panose="020B0604020202020204" pitchFamily="34" charset="0"/>
                <a:cs typeface="Arial" panose="020B0604020202020204" pitchFamily="34" charset="0"/>
              </a:defRPr>
            </a:lvl4pPr>
            <a:lvl5pPr marL="1146175" indent="-231775">
              <a:spcBef>
                <a:spcPts val="500"/>
              </a:spcBef>
              <a:defRPr sz="1100">
                <a:solidFill>
                  <a:srgbClr val="FFFFFF"/>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a:p>
        </p:txBody>
      </p:sp>
      <p:sp>
        <p:nvSpPr>
          <p:cNvPr id="15" name="Text Placeholder 2"/>
          <p:cNvSpPr>
            <a:spLocks noGrp="1"/>
          </p:cNvSpPr>
          <p:nvPr>
            <p:ph type="body" sz="quarter" idx="29"/>
          </p:nvPr>
        </p:nvSpPr>
        <p:spPr>
          <a:xfrm>
            <a:off x="609600" y="2313186"/>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1" name="Text Placeholder 2"/>
          <p:cNvSpPr>
            <a:spLocks noGrp="1"/>
          </p:cNvSpPr>
          <p:nvPr>
            <p:ph type="body" sz="quarter" idx="30"/>
          </p:nvPr>
        </p:nvSpPr>
        <p:spPr>
          <a:xfrm>
            <a:off x="2852471" y="2313186"/>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3" name="Text Placeholder 2"/>
          <p:cNvSpPr>
            <a:spLocks noGrp="1"/>
          </p:cNvSpPr>
          <p:nvPr>
            <p:ph type="body" sz="quarter" idx="31"/>
          </p:nvPr>
        </p:nvSpPr>
        <p:spPr>
          <a:xfrm>
            <a:off x="5094732" y="2313186"/>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5" name="Text Placeholder 2"/>
          <p:cNvSpPr>
            <a:spLocks noGrp="1"/>
          </p:cNvSpPr>
          <p:nvPr>
            <p:ph type="body" sz="quarter" idx="32"/>
          </p:nvPr>
        </p:nvSpPr>
        <p:spPr>
          <a:xfrm>
            <a:off x="7338214" y="2313186"/>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7" name="Text Placeholder 2"/>
          <p:cNvSpPr>
            <a:spLocks noGrp="1"/>
          </p:cNvSpPr>
          <p:nvPr>
            <p:ph type="body" sz="quarter" idx="33"/>
          </p:nvPr>
        </p:nvSpPr>
        <p:spPr>
          <a:xfrm>
            <a:off x="9579864" y="2313186"/>
            <a:ext cx="2002535" cy="639733"/>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Tree>
    <p:extLst>
      <p:ext uri="{BB962C8B-B14F-4D97-AF65-F5344CB8AC3E}">
        <p14:creationId xmlns:p14="http://schemas.microsoft.com/office/powerpoint/2010/main" val="10519672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A0EC48A4-8D3C-FE47-B113-AB05283570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8BCB755F-241A-5143-AB65-78C7506301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8" name="Content Placeholder 2"/>
          <p:cNvSpPr>
            <a:spLocks noGrp="1"/>
          </p:cNvSpPr>
          <p:nvPr>
            <p:ph sz="quarter" idx="21"/>
          </p:nvPr>
        </p:nvSpPr>
        <p:spPr>
          <a:xfrm>
            <a:off x="609600" y="1663200"/>
            <a:ext cx="10972800" cy="4215600"/>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Tree>
    <p:extLst>
      <p:ext uri="{BB962C8B-B14F-4D97-AF65-F5344CB8AC3E}">
        <p14:creationId xmlns:p14="http://schemas.microsoft.com/office/powerpoint/2010/main" val="426274805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Title / Content">
    <p:bg>
      <p:bgPr>
        <a:gradFill>
          <a:gsLst>
            <a:gs pos="81000">
              <a:schemeClr val="tx1"/>
            </a:gs>
            <a:gs pos="0">
              <a:schemeClr val="accent4"/>
            </a:gs>
          </a:gsLst>
          <a:lin ang="3000000" scaled="0"/>
        </a:gradFill>
        <a:effectLst/>
      </p:bgPr>
    </p:bg>
    <p:spTree>
      <p:nvGrpSpPr>
        <p:cNvPr id="1" name=""/>
        <p:cNvGrpSpPr/>
        <p:nvPr/>
      </p:nvGrpSpPr>
      <p:grpSpPr>
        <a:xfrm>
          <a:off x="0" y="0"/>
          <a:ext cx="0" cy="0"/>
          <a:chOff x="0" y="0"/>
          <a:chExt cx="0" cy="0"/>
        </a:xfrm>
      </p:grpSpPr>
      <p:pic>
        <p:nvPicPr>
          <p:cNvPr id="8" name="Picture 9">
            <a:extLst>
              <a:ext uri="{FF2B5EF4-FFF2-40B4-BE49-F238E27FC236}">
                <a16:creationId xmlns:a16="http://schemas.microsoft.com/office/drawing/2014/main" id="{CECD0C8D-396A-4987-9F20-722634CE91B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52100" y="6134100"/>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8BCB755F-241A-5143-AB65-78C7506301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chemeClr val="bg1"/>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8" name="Content Placeholder 2"/>
          <p:cNvSpPr>
            <a:spLocks noGrp="1"/>
          </p:cNvSpPr>
          <p:nvPr>
            <p:ph sz="quarter" idx="21"/>
          </p:nvPr>
        </p:nvSpPr>
        <p:spPr>
          <a:xfrm>
            <a:off x="609600" y="1663200"/>
            <a:ext cx="10972800" cy="4215600"/>
          </a:xfrm>
          <a:prstGeom prst="rect">
            <a:avLst/>
          </a:prstGeom>
        </p:spPr>
        <p:txBody>
          <a:bodyPr lIns="0" tIns="0" rIns="0" bIns="0"/>
          <a:lstStyle>
            <a:lvl1pPr marL="231775" indent="-231775">
              <a:spcBef>
                <a:spcPts val="5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1pPr>
            <a:lvl2pPr marL="465138" indent="-233363">
              <a:defRPr sz="1600">
                <a:solidFill>
                  <a:schemeClr val="bg1"/>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latin typeface="Arial" panose="020B0604020202020204" pitchFamily="34" charset="0"/>
                <a:cs typeface="Arial" panose="020B0604020202020204" pitchFamily="34" charset="0"/>
              </a:defRPr>
            </a:lvl3pPr>
            <a:lvl4pPr marL="914400" indent="-231775">
              <a:defRPr sz="1400">
                <a:solidFill>
                  <a:schemeClr val="bg1"/>
                </a:solidFill>
                <a:latin typeface="Arial" panose="020B0604020202020204" pitchFamily="34" charset="0"/>
                <a:cs typeface="Arial" panose="020B0604020202020204" pitchFamily="34" charset="0"/>
              </a:defRPr>
            </a:lvl4pPr>
            <a:lvl5pPr marL="1146175" indent="-231775">
              <a:defRPr sz="1400">
                <a:solidFill>
                  <a:schemeClr val="bg1"/>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9" name="TextBox 2">
            <a:extLst>
              <a:ext uri="{FF2B5EF4-FFF2-40B4-BE49-F238E27FC236}">
                <a16:creationId xmlns:a16="http://schemas.microsoft.com/office/drawing/2014/main" id="{22D8E99B-8AD8-4BAF-BB2F-99E5B851712F}"/>
              </a:ext>
            </a:extLst>
          </p:cNvPr>
          <p:cNvSpPr txBox="1">
            <a:spLocks noChangeArrowheads="1"/>
          </p:cNvSpPr>
          <p:nvPr userDrawn="1"/>
        </p:nvSpPr>
        <p:spPr bwMode="auto">
          <a:xfrm>
            <a:off x="536575" y="6145213"/>
            <a:ext cx="3889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fld id="{1A20E258-47F9-4544-B453-E1893CCA9957}" type="slidenum">
              <a:rPr lang="en-GB" altLang="en-US" sz="800">
                <a:solidFill>
                  <a:schemeClr val="bg1"/>
                </a:solidFill>
                <a:cs typeface="Arial" panose="020B0604020202020204" pitchFamily="34" charset="0"/>
              </a:rPr>
              <a:pPr eaLnBrk="1" hangingPunct="1"/>
              <a:t>‹Nr.›</a:t>
            </a:fld>
            <a:endParaRPr lang="en-GB" altLang="en-US" sz="800">
              <a:solidFill>
                <a:schemeClr val="bg1"/>
              </a:solidFill>
              <a:cs typeface="Arial" panose="020B0604020202020204" pitchFamily="34" charset="0"/>
            </a:endParaRPr>
          </a:p>
        </p:txBody>
      </p:sp>
      <p:sp>
        <p:nvSpPr>
          <p:cNvPr id="10" name="TextBox 6">
            <a:extLst>
              <a:ext uri="{FF2B5EF4-FFF2-40B4-BE49-F238E27FC236}">
                <a16:creationId xmlns:a16="http://schemas.microsoft.com/office/drawing/2014/main" id="{7E274FDE-A30F-449C-B347-FEDCAB0B8355}"/>
              </a:ext>
            </a:extLst>
          </p:cNvPr>
          <p:cNvSpPr txBox="1">
            <a:spLocks noChangeArrowheads="1"/>
          </p:cNvSpPr>
          <p:nvPr userDrawn="1"/>
        </p:nvSpPr>
        <p:spPr bwMode="auto">
          <a:xfrm>
            <a:off x="819150" y="6223000"/>
            <a:ext cx="9763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US" altLang="en-US" sz="800">
                <a:solidFill>
                  <a:schemeClr val="bg1"/>
                </a:solidFill>
                <a:cs typeface="Arial" panose="020B0604020202020204" pitchFamily="34" charset="0"/>
              </a:rPr>
              <a:t>|     hexagon.com</a:t>
            </a:r>
          </a:p>
        </p:txBody>
      </p:sp>
    </p:spTree>
    <p:extLst>
      <p:ext uri="{BB962C8B-B14F-4D97-AF65-F5344CB8AC3E}">
        <p14:creationId xmlns:p14="http://schemas.microsoft.com/office/powerpoint/2010/main" val="350952746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_Title / Content">
    <p:bg>
      <p:bgPr>
        <a:gradFill>
          <a:gsLst>
            <a:gs pos="0">
              <a:schemeClr val="accent1"/>
            </a:gs>
            <a:gs pos="69000">
              <a:schemeClr val="accent4"/>
            </a:gs>
          </a:gsLst>
          <a:lin ang="3600000" scaled="0"/>
        </a:gradFill>
        <a:effectLst/>
      </p:bgPr>
    </p:bg>
    <p:spTree>
      <p:nvGrpSpPr>
        <p:cNvPr id="1" name=""/>
        <p:cNvGrpSpPr/>
        <p:nvPr/>
      </p:nvGrpSpPr>
      <p:grpSpPr>
        <a:xfrm>
          <a:off x="0" y="0"/>
          <a:ext cx="0" cy="0"/>
          <a:chOff x="0" y="0"/>
          <a:chExt cx="0" cy="0"/>
        </a:xfrm>
      </p:grpSpPr>
      <p:pic>
        <p:nvPicPr>
          <p:cNvPr id="8" name="Picture 9">
            <a:extLst>
              <a:ext uri="{FF2B5EF4-FFF2-40B4-BE49-F238E27FC236}">
                <a16:creationId xmlns:a16="http://schemas.microsoft.com/office/drawing/2014/main" id="{CECD0C8D-396A-4987-9F20-722634CE91B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52100" y="6134100"/>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8BCB755F-241A-5143-AB65-78C7506301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chemeClr val="bg1"/>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8" name="Content Placeholder 2"/>
          <p:cNvSpPr>
            <a:spLocks noGrp="1"/>
          </p:cNvSpPr>
          <p:nvPr>
            <p:ph sz="quarter" idx="21"/>
          </p:nvPr>
        </p:nvSpPr>
        <p:spPr>
          <a:xfrm>
            <a:off x="609600" y="1663200"/>
            <a:ext cx="10972800" cy="4215600"/>
          </a:xfrm>
          <a:prstGeom prst="rect">
            <a:avLst/>
          </a:prstGeom>
        </p:spPr>
        <p:txBody>
          <a:bodyPr lIns="0" tIns="0" rIns="0" bIns="0"/>
          <a:lstStyle>
            <a:lvl1pPr marL="231775" indent="-231775">
              <a:spcBef>
                <a:spcPts val="5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1pPr>
            <a:lvl2pPr marL="465138" indent="-233363">
              <a:defRPr sz="1600">
                <a:solidFill>
                  <a:schemeClr val="bg1"/>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latin typeface="Arial" panose="020B0604020202020204" pitchFamily="34" charset="0"/>
                <a:cs typeface="Arial" panose="020B0604020202020204" pitchFamily="34" charset="0"/>
              </a:defRPr>
            </a:lvl3pPr>
            <a:lvl4pPr marL="914400" indent="-231775">
              <a:defRPr sz="1400">
                <a:solidFill>
                  <a:schemeClr val="bg1"/>
                </a:solidFill>
                <a:latin typeface="Arial" panose="020B0604020202020204" pitchFamily="34" charset="0"/>
                <a:cs typeface="Arial" panose="020B0604020202020204" pitchFamily="34" charset="0"/>
              </a:defRPr>
            </a:lvl4pPr>
            <a:lvl5pPr marL="1146175" indent="-231775">
              <a:defRPr sz="1400">
                <a:solidFill>
                  <a:schemeClr val="bg1"/>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9" name="TextBox 2">
            <a:extLst>
              <a:ext uri="{FF2B5EF4-FFF2-40B4-BE49-F238E27FC236}">
                <a16:creationId xmlns:a16="http://schemas.microsoft.com/office/drawing/2014/main" id="{22D8E99B-8AD8-4BAF-BB2F-99E5B851712F}"/>
              </a:ext>
            </a:extLst>
          </p:cNvPr>
          <p:cNvSpPr txBox="1">
            <a:spLocks noChangeArrowheads="1"/>
          </p:cNvSpPr>
          <p:nvPr userDrawn="1"/>
        </p:nvSpPr>
        <p:spPr bwMode="auto">
          <a:xfrm>
            <a:off x="536575" y="6145213"/>
            <a:ext cx="3889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fld id="{1A20E258-47F9-4544-B453-E1893CCA9957}" type="slidenum">
              <a:rPr lang="en-GB" altLang="en-US" sz="800">
                <a:solidFill>
                  <a:schemeClr val="bg1"/>
                </a:solidFill>
                <a:cs typeface="Arial" panose="020B0604020202020204" pitchFamily="34" charset="0"/>
              </a:rPr>
              <a:pPr eaLnBrk="1" hangingPunct="1"/>
              <a:t>‹Nr.›</a:t>
            </a:fld>
            <a:endParaRPr lang="en-GB" altLang="en-US" sz="800">
              <a:solidFill>
                <a:schemeClr val="bg1"/>
              </a:solidFill>
              <a:cs typeface="Arial" panose="020B0604020202020204" pitchFamily="34" charset="0"/>
            </a:endParaRPr>
          </a:p>
        </p:txBody>
      </p:sp>
      <p:sp>
        <p:nvSpPr>
          <p:cNvPr id="10" name="TextBox 6">
            <a:extLst>
              <a:ext uri="{FF2B5EF4-FFF2-40B4-BE49-F238E27FC236}">
                <a16:creationId xmlns:a16="http://schemas.microsoft.com/office/drawing/2014/main" id="{7E274FDE-A30F-449C-B347-FEDCAB0B8355}"/>
              </a:ext>
            </a:extLst>
          </p:cNvPr>
          <p:cNvSpPr txBox="1">
            <a:spLocks noChangeArrowheads="1"/>
          </p:cNvSpPr>
          <p:nvPr userDrawn="1"/>
        </p:nvSpPr>
        <p:spPr bwMode="auto">
          <a:xfrm>
            <a:off x="819150" y="6223000"/>
            <a:ext cx="9763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US" altLang="en-US" sz="800">
                <a:solidFill>
                  <a:schemeClr val="bg1"/>
                </a:solidFill>
                <a:cs typeface="Arial" panose="020B0604020202020204" pitchFamily="34" charset="0"/>
              </a:rPr>
              <a:t>|     hexagon.com</a:t>
            </a:r>
          </a:p>
        </p:txBody>
      </p:sp>
    </p:spTree>
    <p:extLst>
      <p:ext uri="{BB962C8B-B14F-4D97-AF65-F5344CB8AC3E}">
        <p14:creationId xmlns:p14="http://schemas.microsoft.com/office/powerpoint/2010/main" val="280738121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 Content with Section Heading">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B2069EAC-1205-3C44-B383-703187883B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a:extLst>
              <a:ext uri="{FF2B5EF4-FFF2-40B4-BE49-F238E27FC236}">
                <a16:creationId xmlns:a16="http://schemas.microsoft.com/office/drawing/2014/main" id="{1FCA22BF-4FA1-E640-A058-B95944BBB3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a:extLst>
              <a:ext uri="{FF2B5EF4-FFF2-40B4-BE49-F238E27FC236}">
                <a16:creationId xmlns:a16="http://schemas.microsoft.com/office/drawing/2014/main" id="{6C1D64D0-150F-1141-94A4-3CBC9EF7AB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9700"/>
            <a:ext cx="503238"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7"/>
          <p:cNvSpPr>
            <a:spLocks noGrp="1"/>
          </p:cNvSpPr>
          <p:nvPr>
            <p:ph type="body" sz="quarter" idx="22"/>
          </p:nvPr>
        </p:nvSpPr>
        <p:spPr>
          <a:xfrm>
            <a:off x="609600" y="139738"/>
            <a:ext cx="4549453" cy="410233"/>
          </a:xfrm>
          <a:prstGeom prst="rect">
            <a:avLst/>
          </a:prstGeom>
        </p:spPr>
        <p:txBody>
          <a:bodyPr lIns="0" rIns="0" anchor="t"/>
          <a:lstStyle>
            <a:lvl1pPr marL="0" indent="0">
              <a:buFontTx/>
              <a:buNone/>
              <a:defRPr sz="11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a:p>
        </p:txBody>
      </p:sp>
      <p:sp>
        <p:nvSpPr>
          <p:cNvPr id="18" name="Content Placeholder 2"/>
          <p:cNvSpPr>
            <a:spLocks noGrp="1"/>
          </p:cNvSpPr>
          <p:nvPr>
            <p:ph sz="quarter" idx="21"/>
          </p:nvPr>
        </p:nvSpPr>
        <p:spPr>
          <a:xfrm>
            <a:off x="609600" y="1663200"/>
            <a:ext cx="10972800" cy="4226400"/>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a:p>
        </p:txBody>
      </p:sp>
    </p:spTree>
    <p:extLst>
      <p:ext uri="{BB962C8B-B14F-4D97-AF65-F5344CB8AC3E}">
        <p14:creationId xmlns:p14="http://schemas.microsoft.com/office/powerpoint/2010/main" val="16039789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Title / 2 Content">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D39EF889-7E78-4446-8D9F-7E5F07EC6E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a:extLst>
              <a:ext uri="{FF2B5EF4-FFF2-40B4-BE49-F238E27FC236}">
                <a16:creationId xmlns:a16="http://schemas.microsoft.com/office/drawing/2014/main" id="{AC909C7F-0C59-2548-9A2A-EBCEEDA2B8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8" name="Content Placeholder 2"/>
          <p:cNvSpPr>
            <a:spLocks noGrp="1"/>
          </p:cNvSpPr>
          <p:nvPr>
            <p:ph sz="quarter" idx="21"/>
          </p:nvPr>
        </p:nvSpPr>
        <p:spPr>
          <a:xfrm>
            <a:off x="609600"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9" name="Content Placeholder 2"/>
          <p:cNvSpPr>
            <a:spLocks noGrp="1"/>
          </p:cNvSpPr>
          <p:nvPr>
            <p:ph sz="quarter" idx="22"/>
          </p:nvPr>
        </p:nvSpPr>
        <p:spPr>
          <a:xfrm>
            <a:off x="6226629"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3" name="Text Placeholder 2"/>
          <p:cNvSpPr>
            <a:spLocks noGrp="1"/>
          </p:cNvSpPr>
          <p:nvPr>
            <p:ph type="body" sz="quarter" idx="25"/>
          </p:nvPr>
        </p:nvSpPr>
        <p:spPr>
          <a:xfrm>
            <a:off x="609600" y="1524002"/>
            <a:ext cx="5356225"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19" name="Text Placeholder 2"/>
          <p:cNvSpPr>
            <a:spLocks noGrp="1"/>
          </p:cNvSpPr>
          <p:nvPr>
            <p:ph type="body" sz="quarter" idx="26"/>
          </p:nvPr>
        </p:nvSpPr>
        <p:spPr>
          <a:xfrm>
            <a:off x="6226629" y="1524002"/>
            <a:ext cx="5356225"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Tree>
    <p:extLst>
      <p:ext uri="{BB962C8B-B14F-4D97-AF65-F5344CB8AC3E}">
        <p14:creationId xmlns:p14="http://schemas.microsoft.com/office/powerpoint/2010/main" val="359413019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 3 Content">
    <p:spTree>
      <p:nvGrpSpPr>
        <p:cNvPr id="1" name=""/>
        <p:cNvGrpSpPr/>
        <p:nvPr/>
      </p:nvGrpSpPr>
      <p:grpSpPr>
        <a:xfrm>
          <a:off x="0" y="0"/>
          <a:ext cx="0" cy="0"/>
          <a:chOff x="0" y="0"/>
          <a:chExt cx="0" cy="0"/>
        </a:xfrm>
      </p:grpSpPr>
      <p:pic>
        <p:nvPicPr>
          <p:cNvPr id="10" name="Picture 3">
            <a:extLst>
              <a:ext uri="{FF2B5EF4-FFF2-40B4-BE49-F238E27FC236}">
                <a16:creationId xmlns:a16="http://schemas.microsoft.com/office/drawing/2014/main" id="{279625D4-7503-E745-B668-0E2D03E0A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DE1EBA1E-E238-CC48-9EA8-762DB1C5EA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8" name="Content Placeholder 2"/>
          <p:cNvSpPr>
            <a:spLocks noGrp="1"/>
          </p:cNvSpPr>
          <p:nvPr>
            <p:ph sz="quarter" idx="21"/>
          </p:nvPr>
        </p:nvSpPr>
        <p:spPr>
          <a:xfrm>
            <a:off x="609600" y="2108778"/>
            <a:ext cx="3481523"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9" name="Content Placeholder 2"/>
          <p:cNvSpPr>
            <a:spLocks noGrp="1"/>
          </p:cNvSpPr>
          <p:nvPr>
            <p:ph sz="quarter" idx="22"/>
          </p:nvPr>
        </p:nvSpPr>
        <p:spPr>
          <a:xfrm>
            <a:off x="8100205" y="2108778"/>
            <a:ext cx="3482195"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23" name="Content Placeholder 2"/>
          <p:cNvSpPr>
            <a:spLocks noGrp="1"/>
          </p:cNvSpPr>
          <p:nvPr>
            <p:ph sz="quarter" idx="29"/>
          </p:nvPr>
        </p:nvSpPr>
        <p:spPr>
          <a:xfrm>
            <a:off x="4354903" y="2108778"/>
            <a:ext cx="3482195"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21" name="Text Placeholder 2"/>
          <p:cNvSpPr>
            <a:spLocks noGrp="1"/>
          </p:cNvSpPr>
          <p:nvPr>
            <p:ph type="body" sz="quarter" idx="25"/>
          </p:nvPr>
        </p:nvSpPr>
        <p:spPr>
          <a:xfrm>
            <a:off x="609601" y="1524002"/>
            <a:ext cx="3481522"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2" name="Text Placeholder 2"/>
          <p:cNvSpPr>
            <a:spLocks noGrp="1"/>
          </p:cNvSpPr>
          <p:nvPr>
            <p:ph type="body" sz="quarter" idx="30"/>
          </p:nvPr>
        </p:nvSpPr>
        <p:spPr>
          <a:xfrm>
            <a:off x="4354568" y="1524002"/>
            <a:ext cx="3481522"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7" name="Text Placeholder 2"/>
          <p:cNvSpPr>
            <a:spLocks noGrp="1"/>
          </p:cNvSpPr>
          <p:nvPr>
            <p:ph type="body" sz="quarter" idx="31"/>
          </p:nvPr>
        </p:nvSpPr>
        <p:spPr>
          <a:xfrm>
            <a:off x="8100879" y="1524002"/>
            <a:ext cx="3481522"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Tree>
    <p:extLst>
      <p:ext uri="{BB962C8B-B14F-4D97-AF65-F5344CB8AC3E}">
        <p14:creationId xmlns:p14="http://schemas.microsoft.com/office/powerpoint/2010/main" val="135844116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 4 Content">
    <p:spTree>
      <p:nvGrpSpPr>
        <p:cNvPr id="1" name=""/>
        <p:cNvGrpSpPr/>
        <p:nvPr/>
      </p:nvGrpSpPr>
      <p:grpSpPr>
        <a:xfrm>
          <a:off x="0" y="0"/>
          <a:ext cx="0" cy="0"/>
          <a:chOff x="0" y="0"/>
          <a:chExt cx="0" cy="0"/>
        </a:xfrm>
      </p:grpSpPr>
      <p:pic>
        <p:nvPicPr>
          <p:cNvPr id="13" name="Picture 3">
            <a:extLst>
              <a:ext uri="{FF2B5EF4-FFF2-40B4-BE49-F238E27FC236}">
                <a16:creationId xmlns:a16="http://schemas.microsoft.com/office/drawing/2014/main" id="{A6BFFB58-E71F-DB46-95FD-CE3FAE3519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958EC235-724C-FC4A-905B-14D20FC19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8" name="Content Placeholder 2"/>
          <p:cNvSpPr>
            <a:spLocks noGrp="1"/>
          </p:cNvSpPr>
          <p:nvPr>
            <p:ph sz="quarter" idx="21"/>
          </p:nvPr>
        </p:nvSpPr>
        <p:spPr>
          <a:xfrm>
            <a:off x="609600"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27" name="Content Placeholder 2"/>
          <p:cNvSpPr>
            <a:spLocks noGrp="1"/>
          </p:cNvSpPr>
          <p:nvPr>
            <p:ph sz="quarter" idx="35"/>
          </p:nvPr>
        </p:nvSpPr>
        <p:spPr>
          <a:xfrm>
            <a:off x="3390889"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29" name="Content Placeholder 2"/>
          <p:cNvSpPr>
            <a:spLocks noGrp="1"/>
          </p:cNvSpPr>
          <p:nvPr>
            <p:ph sz="quarter" idx="37"/>
          </p:nvPr>
        </p:nvSpPr>
        <p:spPr>
          <a:xfrm>
            <a:off x="6172178"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31" name="Content Placeholder 2"/>
          <p:cNvSpPr>
            <a:spLocks noGrp="1"/>
          </p:cNvSpPr>
          <p:nvPr>
            <p:ph sz="quarter" idx="39"/>
          </p:nvPr>
        </p:nvSpPr>
        <p:spPr>
          <a:xfrm>
            <a:off x="8953467"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20" name="Text Placeholder 2"/>
          <p:cNvSpPr>
            <a:spLocks noGrp="1"/>
          </p:cNvSpPr>
          <p:nvPr>
            <p:ph type="body" sz="quarter" idx="25"/>
          </p:nvPr>
        </p:nvSpPr>
        <p:spPr>
          <a:xfrm>
            <a:off x="609601" y="1524002"/>
            <a:ext cx="2615486"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1" name="Text Placeholder 2"/>
          <p:cNvSpPr>
            <a:spLocks noGrp="1"/>
          </p:cNvSpPr>
          <p:nvPr>
            <p:ph type="body" sz="quarter" idx="40"/>
          </p:nvPr>
        </p:nvSpPr>
        <p:spPr>
          <a:xfrm>
            <a:off x="3390889" y="1524002"/>
            <a:ext cx="2615486"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2" name="Text Placeholder 2"/>
          <p:cNvSpPr>
            <a:spLocks noGrp="1"/>
          </p:cNvSpPr>
          <p:nvPr>
            <p:ph type="body" sz="quarter" idx="41"/>
          </p:nvPr>
        </p:nvSpPr>
        <p:spPr>
          <a:xfrm>
            <a:off x="6172177" y="1524002"/>
            <a:ext cx="2615486"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3" name="Text Placeholder 2"/>
          <p:cNvSpPr>
            <a:spLocks noGrp="1"/>
          </p:cNvSpPr>
          <p:nvPr>
            <p:ph type="body" sz="quarter" idx="42"/>
          </p:nvPr>
        </p:nvSpPr>
        <p:spPr>
          <a:xfrm>
            <a:off x="8953465" y="1524002"/>
            <a:ext cx="2615486"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Tree>
    <p:extLst>
      <p:ext uri="{BB962C8B-B14F-4D97-AF65-F5344CB8AC3E}">
        <p14:creationId xmlns:p14="http://schemas.microsoft.com/office/powerpoint/2010/main" val="346061003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 Content + Image Right">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152CD12A-A035-A343-8011-C4B499FF3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B05E1DFF-58F7-7341-8AD1-AFE5C02BEF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8" name="Content Placeholder 2"/>
          <p:cNvSpPr>
            <a:spLocks noGrp="1"/>
          </p:cNvSpPr>
          <p:nvPr>
            <p:ph sz="quarter" idx="21"/>
          </p:nvPr>
        </p:nvSpPr>
        <p:spPr>
          <a:xfrm>
            <a:off x="609600"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3" name="Picture Placeholder 2"/>
          <p:cNvSpPr>
            <a:spLocks noGrp="1"/>
          </p:cNvSpPr>
          <p:nvPr>
            <p:ph type="pic" sz="quarter" idx="24"/>
          </p:nvPr>
        </p:nvSpPr>
        <p:spPr>
          <a:xfrm>
            <a:off x="6226175" y="1524001"/>
            <a:ext cx="5356225" cy="4350671"/>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
        <p:nvSpPr>
          <p:cNvPr id="10" name="Text Placeholder 2"/>
          <p:cNvSpPr>
            <a:spLocks noGrp="1"/>
          </p:cNvSpPr>
          <p:nvPr>
            <p:ph type="body" sz="quarter" idx="25"/>
          </p:nvPr>
        </p:nvSpPr>
        <p:spPr>
          <a:xfrm>
            <a:off x="609601" y="1524002"/>
            <a:ext cx="5355770"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Tree>
    <p:extLst>
      <p:ext uri="{BB962C8B-B14F-4D97-AF65-F5344CB8AC3E}">
        <p14:creationId xmlns:p14="http://schemas.microsoft.com/office/powerpoint/2010/main" val="230904421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 Content + Image Left">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1A8BBD46-D6D1-A345-AB74-67A9DB4DD2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50E398DB-AAB5-D541-9341-5231C5A13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8" name="Content Placeholder 2"/>
          <p:cNvSpPr>
            <a:spLocks noGrp="1"/>
          </p:cNvSpPr>
          <p:nvPr>
            <p:ph sz="quarter" idx="21"/>
          </p:nvPr>
        </p:nvSpPr>
        <p:spPr>
          <a:xfrm>
            <a:off x="6226628"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defRPr sz="1400">
                <a:solidFill>
                  <a:srgbClr val="000000"/>
                </a:solidFill>
                <a:latin typeface="Arial" panose="020B0604020202020204" pitchFamily="34" charset="0"/>
                <a:cs typeface="Arial" panose="020B0604020202020204" pitchFamily="34" charset="0"/>
              </a:defRPr>
            </a:lvl4pPr>
            <a:lvl5pPr marL="1146175" indent="-231775">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19" name="Picture Placeholder 2"/>
          <p:cNvSpPr>
            <a:spLocks noGrp="1"/>
          </p:cNvSpPr>
          <p:nvPr>
            <p:ph type="pic" sz="quarter" idx="24"/>
          </p:nvPr>
        </p:nvSpPr>
        <p:spPr>
          <a:xfrm>
            <a:off x="609148" y="1524001"/>
            <a:ext cx="5356225" cy="4350671"/>
          </a:xfrm>
          <a:prstGeom prst="rect">
            <a:avLst/>
          </a:prstGeom>
        </p:spPr>
        <p:txBody>
          <a:bodyPr anchor="ctr"/>
          <a:lstStyle>
            <a:lvl1pPr marL="0" indent="0" algn="ctr">
              <a:buNone/>
              <a:defRPr sz="1600">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
        <p:nvSpPr>
          <p:cNvPr id="10" name="Text Placeholder 2"/>
          <p:cNvSpPr>
            <a:spLocks noGrp="1"/>
          </p:cNvSpPr>
          <p:nvPr>
            <p:ph type="body" sz="quarter" idx="25"/>
          </p:nvPr>
        </p:nvSpPr>
        <p:spPr>
          <a:xfrm>
            <a:off x="6226628" y="1524002"/>
            <a:ext cx="5355771"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Tree>
    <p:extLst>
      <p:ext uri="{BB962C8B-B14F-4D97-AF65-F5344CB8AC3E}">
        <p14:creationId xmlns:p14="http://schemas.microsoft.com/office/powerpoint/2010/main" val="98397813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 Object / 3 Content">
    <p:spTree>
      <p:nvGrpSpPr>
        <p:cNvPr id="1" name=""/>
        <p:cNvGrpSpPr/>
        <p:nvPr/>
      </p:nvGrpSpPr>
      <p:grpSpPr>
        <a:xfrm>
          <a:off x="0" y="0"/>
          <a:ext cx="0" cy="0"/>
          <a:chOff x="0" y="0"/>
          <a:chExt cx="0" cy="0"/>
        </a:xfrm>
      </p:grpSpPr>
      <p:pic>
        <p:nvPicPr>
          <p:cNvPr id="10" name="Picture 3">
            <a:extLst>
              <a:ext uri="{FF2B5EF4-FFF2-40B4-BE49-F238E27FC236}">
                <a16:creationId xmlns:a16="http://schemas.microsoft.com/office/drawing/2014/main" id="{6AECFD17-6C57-7846-92D8-F140E2C000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D390E60F-8339-F748-B9C1-7914326FC1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18" name="Content Placeholder 2"/>
          <p:cNvSpPr>
            <a:spLocks noGrp="1"/>
          </p:cNvSpPr>
          <p:nvPr>
            <p:ph sz="quarter" idx="21"/>
          </p:nvPr>
        </p:nvSpPr>
        <p:spPr>
          <a:xfrm>
            <a:off x="609600" y="4383315"/>
            <a:ext cx="3481523" cy="1495198"/>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9" name="Content Placeholder 2"/>
          <p:cNvSpPr>
            <a:spLocks noGrp="1"/>
          </p:cNvSpPr>
          <p:nvPr>
            <p:ph sz="quarter" idx="22"/>
          </p:nvPr>
        </p:nvSpPr>
        <p:spPr>
          <a:xfrm>
            <a:off x="8100205" y="4383315"/>
            <a:ext cx="3482195" cy="1495198"/>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23" name="Content Placeholder 2"/>
          <p:cNvSpPr>
            <a:spLocks noGrp="1"/>
          </p:cNvSpPr>
          <p:nvPr>
            <p:ph sz="quarter" idx="29"/>
          </p:nvPr>
        </p:nvSpPr>
        <p:spPr>
          <a:xfrm>
            <a:off x="4354903" y="4383315"/>
            <a:ext cx="3482195" cy="1495198"/>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19" name="Content Placeholder 2"/>
          <p:cNvSpPr>
            <a:spLocks noGrp="1"/>
          </p:cNvSpPr>
          <p:nvPr>
            <p:ph sz="quarter" idx="31"/>
          </p:nvPr>
        </p:nvSpPr>
        <p:spPr>
          <a:xfrm>
            <a:off x="609600" y="1524001"/>
            <a:ext cx="3481523" cy="264544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de-DE" noProof="0"/>
              <a:t>Mastertextformat bearbeiten</a:t>
            </a:r>
          </a:p>
        </p:txBody>
      </p:sp>
      <p:sp>
        <p:nvSpPr>
          <p:cNvPr id="20" name="Content Placeholder 2"/>
          <p:cNvSpPr>
            <a:spLocks noGrp="1"/>
          </p:cNvSpPr>
          <p:nvPr>
            <p:ph sz="quarter" idx="32"/>
          </p:nvPr>
        </p:nvSpPr>
        <p:spPr>
          <a:xfrm>
            <a:off x="8100205" y="1524001"/>
            <a:ext cx="3482195" cy="2645445"/>
          </a:xfrm>
          <a:prstGeom prst="rect">
            <a:avLst/>
          </a:prstGeom>
        </p:spPr>
        <p:txBody>
          <a:bodyPr lIns="0" tIns="0" rIns="0" bIns="0"/>
          <a:lstStyle>
            <a:lvl1pPr marL="231775" indent="-231775">
              <a:spcBef>
                <a:spcPts val="500"/>
              </a:spcBef>
              <a:buFont typeface="Arial" panose="020B0604020202020204" pitchFamily="34" charset="0"/>
              <a:buChar char="•"/>
              <a:defRPr sz="1600">
                <a:latin typeface="Arial" panose="020B0604020202020204" pitchFamily="34" charset="0"/>
                <a:cs typeface="Arial" panose="020B0604020202020204" pitchFamily="34" charset="0"/>
              </a:defRPr>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p:txBody>
      </p:sp>
      <p:sp>
        <p:nvSpPr>
          <p:cNvPr id="21" name="Content Placeholder 2"/>
          <p:cNvSpPr>
            <a:spLocks noGrp="1"/>
          </p:cNvSpPr>
          <p:nvPr>
            <p:ph sz="quarter" idx="33"/>
          </p:nvPr>
        </p:nvSpPr>
        <p:spPr>
          <a:xfrm>
            <a:off x="4354903" y="1524001"/>
            <a:ext cx="3482195" cy="2645445"/>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de-DE" noProof="0"/>
              <a:t>Mastertextformat bearbeiten</a:t>
            </a:r>
          </a:p>
        </p:txBody>
      </p:sp>
    </p:spTree>
    <p:extLst>
      <p:ext uri="{BB962C8B-B14F-4D97-AF65-F5344CB8AC3E}">
        <p14:creationId xmlns:p14="http://schemas.microsoft.com/office/powerpoint/2010/main" val="334114724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creen Mockup">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3C9AAC01-0DC3-CF49-81DD-504451ED9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80418CE0-4200-8B49-9B58-094F4C88E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A picture containing display&#10;&#10;Description automatically generated">
            <a:extLst>
              <a:ext uri="{FF2B5EF4-FFF2-40B4-BE49-F238E27FC236}">
                <a16:creationId xmlns:a16="http://schemas.microsoft.com/office/drawing/2014/main" id="{D9AF2616-4A7B-FC4B-89BC-2B8643629A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3513" y="1541463"/>
            <a:ext cx="678497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a:t>Mastertitelformat bearbeiten</a:t>
            </a:r>
            <a:endParaRPr lang="en-US" dirty="0"/>
          </a:p>
        </p:txBody>
      </p:sp>
      <p:sp>
        <p:nvSpPr>
          <p:cNvPr id="9" name="Picture Placeholder 2"/>
          <p:cNvSpPr>
            <a:spLocks noGrp="1"/>
          </p:cNvSpPr>
          <p:nvPr>
            <p:ph type="pic" sz="quarter" idx="21"/>
          </p:nvPr>
        </p:nvSpPr>
        <p:spPr>
          <a:xfrm>
            <a:off x="3762375" y="1938567"/>
            <a:ext cx="4667250" cy="2628900"/>
          </a:xfrm>
          <a:prstGeom prst="rect">
            <a:avLst/>
          </a:prstGeom>
        </p:spPr>
        <p:txBody>
          <a:bodyPr anchor="ctr"/>
          <a:lstStyle>
            <a:lvl1pPr algn="ctr">
              <a:defRPr sz="1600">
                <a:solidFill>
                  <a:srgbClr val="FFFFFF"/>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Tree>
    <p:extLst>
      <p:ext uri="{BB962C8B-B14F-4D97-AF65-F5344CB8AC3E}">
        <p14:creationId xmlns:p14="http://schemas.microsoft.com/office/powerpoint/2010/main" val="182761909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Image / Job Title">
    <p:spTree>
      <p:nvGrpSpPr>
        <p:cNvPr id="1" name=""/>
        <p:cNvGrpSpPr/>
        <p:nvPr/>
      </p:nvGrpSpPr>
      <p:grpSpPr>
        <a:xfrm>
          <a:off x="0" y="0"/>
          <a:ext cx="0" cy="0"/>
          <a:chOff x="0" y="0"/>
          <a:chExt cx="0" cy="0"/>
        </a:xfrm>
      </p:grpSpPr>
      <p:pic>
        <p:nvPicPr>
          <p:cNvPr id="38" name="Picture 3">
            <a:extLst>
              <a:ext uri="{FF2B5EF4-FFF2-40B4-BE49-F238E27FC236}">
                <a16:creationId xmlns:a16="http://schemas.microsoft.com/office/drawing/2014/main" id="{86ECBB1E-B94B-A34E-AC5A-FEC6125293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
            <a:extLst>
              <a:ext uri="{FF2B5EF4-FFF2-40B4-BE49-F238E27FC236}">
                <a16:creationId xmlns:a16="http://schemas.microsoft.com/office/drawing/2014/main" id="{27E87A6F-28FC-2A4D-B2C1-FD9CA9F41A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de-DE" noProof="0"/>
              <a:t>Mastertitelformat bearbeiten</a:t>
            </a:r>
            <a:endParaRPr lang="en-GB" noProof="0" dirty="0"/>
          </a:p>
        </p:txBody>
      </p:sp>
      <p:sp>
        <p:nvSpPr>
          <p:cNvPr id="8" name="Picture Placeholder 2"/>
          <p:cNvSpPr>
            <a:spLocks noGrp="1"/>
          </p:cNvSpPr>
          <p:nvPr>
            <p:ph type="pic" sz="quarter" idx="21"/>
          </p:nvPr>
        </p:nvSpPr>
        <p:spPr>
          <a:xfrm>
            <a:off x="609600" y="1657350"/>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rgbClr val="000000"/>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
        <p:nvSpPr>
          <p:cNvPr id="9" name="Text Placeholder 6"/>
          <p:cNvSpPr>
            <a:spLocks noGrp="1"/>
          </p:cNvSpPr>
          <p:nvPr>
            <p:ph type="body" sz="quarter" idx="22"/>
          </p:nvPr>
        </p:nvSpPr>
        <p:spPr>
          <a:xfrm>
            <a:off x="2486025" y="1657351"/>
            <a:ext cx="1532076" cy="248762"/>
          </a:xfrm>
          <a:prstGeom prst="rect">
            <a:avLst/>
          </a:prstGeom>
        </p:spPr>
        <p:txBody>
          <a:bodyPr lIns="0" tIns="0" rIns="0" bIns="0" anchor="t"/>
          <a:lstStyle>
            <a:lvl1pPr marL="0" indent="0">
              <a:buNone/>
              <a:defRPr sz="14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1" name="Text Placeholder 6"/>
          <p:cNvSpPr>
            <a:spLocks noGrp="1"/>
          </p:cNvSpPr>
          <p:nvPr>
            <p:ph type="body" sz="quarter" idx="23"/>
          </p:nvPr>
        </p:nvSpPr>
        <p:spPr>
          <a:xfrm>
            <a:off x="2486025" y="1967619"/>
            <a:ext cx="1532076" cy="248762"/>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6" name="Text Placeholder 6"/>
          <p:cNvSpPr>
            <a:spLocks noGrp="1"/>
          </p:cNvSpPr>
          <p:nvPr>
            <p:ph type="body" sz="quarter" idx="24"/>
          </p:nvPr>
        </p:nvSpPr>
        <p:spPr>
          <a:xfrm>
            <a:off x="2486025" y="2277886"/>
            <a:ext cx="1532076" cy="1360663"/>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8" name="Picture Placeholder 2"/>
          <p:cNvSpPr>
            <a:spLocks noGrp="1"/>
          </p:cNvSpPr>
          <p:nvPr>
            <p:ph type="pic" sz="quarter" idx="25"/>
          </p:nvPr>
        </p:nvSpPr>
        <p:spPr>
          <a:xfrm>
            <a:off x="4391750" y="1657350"/>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rgbClr val="000000"/>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
        <p:nvSpPr>
          <p:cNvPr id="19" name="Text Placeholder 6"/>
          <p:cNvSpPr>
            <a:spLocks noGrp="1"/>
          </p:cNvSpPr>
          <p:nvPr>
            <p:ph type="body" sz="quarter" idx="26"/>
          </p:nvPr>
        </p:nvSpPr>
        <p:spPr>
          <a:xfrm>
            <a:off x="6268175" y="1657351"/>
            <a:ext cx="1532076" cy="248762"/>
          </a:xfrm>
          <a:prstGeom prst="rect">
            <a:avLst/>
          </a:prstGeom>
        </p:spPr>
        <p:txBody>
          <a:bodyPr lIns="0" tIns="0" rIns="0" bIns="0" anchor="t"/>
          <a:lstStyle>
            <a:lvl1pPr marL="0" indent="0">
              <a:buNone/>
              <a:defRPr sz="14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0" name="Text Placeholder 6"/>
          <p:cNvSpPr>
            <a:spLocks noGrp="1"/>
          </p:cNvSpPr>
          <p:nvPr>
            <p:ph type="body" sz="quarter" idx="27"/>
          </p:nvPr>
        </p:nvSpPr>
        <p:spPr>
          <a:xfrm>
            <a:off x="6268175" y="1967619"/>
            <a:ext cx="1532076" cy="248762"/>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1" name="Text Placeholder 6"/>
          <p:cNvSpPr>
            <a:spLocks noGrp="1"/>
          </p:cNvSpPr>
          <p:nvPr>
            <p:ph type="body" sz="quarter" idx="28"/>
          </p:nvPr>
        </p:nvSpPr>
        <p:spPr>
          <a:xfrm>
            <a:off x="6268175" y="2277886"/>
            <a:ext cx="1532076" cy="1360663"/>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2" name="Picture Placeholder 2"/>
          <p:cNvSpPr>
            <a:spLocks noGrp="1"/>
          </p:cNvSpPr>
          <p:nvPr>
            <p:ph type="pic" sz="quarter" idx="29"/>
          </p:nvPr>
        </p:nvSpPr>
        <p:spPr>
          <a:xfrm>
            <a:off x="8173899" y="1657350"/>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rgbClr val="000000"/>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
        <p:nvSpPr>
          <p:cNvPr id="23" name="Text Placeholder 6"/>
          <p:cNvSpPr>
            <a:spLocks noGrp="1"/>
          </p:cNvSpPr>
          <p:nvPr>
            <p:ph type="body" sz="quarter" idx="30"/>
          </p:nvPr>
        </p:nvSpPr>
        <p:spPr>
          <a:xfrm>
            <a:off x="10050324" y="1657351"/>
            <a:ext cx="1532076" cy="248762"/>
          </a:xfrm>
          <a:prstGeom prst="rect">
            <a:avLst/>
          </a:prstGeom>
        </p:spPr>
        <p:txBody>
          <a:bodyPr lIns="0" tIns="0" rIns="0" bIns="0" anchor="t"/>
          <a:lstStyle>
            <a:lvl1pPr marL="0" indent="0">
              <a:buNone/>
              <a:defRPr sz="14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4" name="Text Placeholder 6"/>
          <p:cNvSpPr>
            <a:spLocks noGrp="1"/>
          </p:cNvSpPr>
          <p:nvPr>
            <p:ph type="body" sz="quarter" idx="31"/>
          </p:nvPr>
        </p:nvSpPr>
        <p:spPr>
          <a:xfrm>
            <a:off x="10050324" y="1967619"/>
            <a:ext cx="1532076" cy="248762"/>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5" name="Text Placeholder 6"/>
          <p:cNvSpPr>
            <a:spLocks noGrp="1"/>
          </p:cNvSpPr>
          <p:nvPr>
            <p:ph type="body" sz="quarter" idx="32"/>
          </p:nvPr>
        </p:nvSpPr>
        <p:spPr>
          <a:xfrm>
            <a:off x="10050324" y="2277886"/>
            <a:ext cx="1532076" cy="1360663"/>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6" name="Picture Placeholder 2"/>
          <p:cNvSpPr>
            <a:spLocks noGrp="1"/>
          </p:cNvSpPr>
          <p:nvPr>
            <p:ph type="pic" sz="quarter" idx="33"/>
          </p:nvPr>
        </p:nvSpPr>
        <p:spPr>
          <a:xfrm>
            <a:off x="609600" y="3894318"/>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
        <p:nvSpPr>
          <p:cNvPr id="27" name="Text Placeholder 6"/>
          <p:cNvSpPr>
            <a:spLocks noGrp="1"/>
          </p:cNvSpPr>
          <p:nvPr>
            <p:ph type="body" sz="quarter" idx="34"/>
          </p:nvPr>
        </p:nvSpPr>
        <p:spPr>
          <a:xfrm>
            <a:off x="2486025" y="3894319"/>
            <a:ext cx="1532076" cy="248762"/>
          </a:xfrm>
          <a:prstGeom prst="rect">
            <a:avLst/>
          </a:prstGeom>
        </p:spPr>
        <p:txBody>
          <a:bodyPr lIns="0" tIns="0" rIns="0" bIns="0" anchor="t"/>
          <a:lstStyle>
            <a:lvl1pPr marL="0" indent="0">
              <a:buNone/>
              <a:defRPr sz="14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8" name="Text Placeholder 6"/>
          <p:cNvSpPr>
            <a:spLocks noGrp="1"/>
          </p:cNvSpPr>
          <p:nvPr>
            <p:ph type="body" sz="quarter" idx="35"/>
          </p:nvPr>
        </p:nvSpPr>
        <p:spPr>
          <a:xfrm>
            <a:off x="2486025" y="4204587"/>
            <a:ext cx="1532076" cy="248762"/>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29" name="Text Placeholder 6"/>
          <p:cNvSpPr>
            <a:spLocks noGrp="1"/>
          </p:cNvSpPr>
          <p:nvPr>
            <p:ph type="body" sz="quarter" idx="36"/>
          </p:nvPr>
        </p:nvSpPr>
        <p:spPr>
          <a:xfrm>
            <a:off x="2486025" y="4514854"/>
            <a:ext cx="1532076" cy="1360663"/>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0" name="Picture Placeholder 2"/>
          <p:cNvSpPr>
            <a:spLocks noGrp="1"/>
          </p:cNvSpPr>
          <p:nvPr>
            <p:ph type="pic" sz="quarter" idx="37"/>
          </p:nvPr>
        </p:nvSpPr>
        <p:spPr>
          <a:xfrm>
            <a:off x="4391750" y="3894318"/>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rgbClr val="000000"/>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
        <p:nvSpPr>
          <p:cNvPr id="31" name="Text Placeholder 6"/>
          <p:cNvSpPr>
            <a:spLocks noGrp="1"/>
          </p:cNvSpPr>
          <p:nvPr>
            <p:ph type="body" sz="quarter" idx="38"/>
          </p:nvPr>
        </p:nvSpPr>
        <p:spPr>
          <a:xfrm>
            <a:off x="6268175" y="3894319"/>
            <a:ext cx="1532076" cy="248762"/>
          </a:xfrm>
          <a:prstGeom prst="rect">
            <a:avLst/>
          </a:prstGeom>
        </p:spPr>
        <p:txBody>
          <a:bodyPr lIns="0" tIns="0" rIns="0" bIns="0" anchor="t"/>
          <a:lstStyle>
            <a:lvl1pPr marL="0" indent="0">
              <a:buNone/>
              <a:defRPr sz="14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2" name="Text Placeholder 6"/>
          <p:cNvSpPr>
            <a:spLocks noGrp="1"/>
          </p:cNvSpPr>
          <p:nvPr>
            <p:ph type="body" sz="quarter" idx="39"/>
          </p:nvPr>
        </p:nvSpPr>
        <p:spPr>
          <a:xfrm>
            <a:off x="6268175" y="4204587"/>
            <a:ext cx="1532076" cy="248762"/>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3" name="Text Placeholder 6"/>
          <p:cNvSpPr>
            <a:spLocks noGrp="1"/>
          </p:cNvSpPr>
          <p:nvPr>
            <p:ph type="body" sz="quarter" idx="40"/>
          </p:nvPr>
        </p:nvSpPr>
        <p:spPr>
          <a:xfrm>
            <a:off x="6268175" y="4514854"/>
            <a:ext cx="1532076" cy="1360663"/>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4" name="Picture Placeholder 2"/>
          <p:cNvSpPr>
            <a:spLocks noGrp="1"/>
          </p:cNvSpPr>
          <p:nvPr>
            <p:ph type="pic" sz="quarter" idx="41"/>
          </p:nvPr>
        </p:nvSpPr>
        <p:spPr>
          <a:xfrm>
            <a:off x="8173899" y="3894318"/>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rgbClr val="000000"/>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
        <p:nvSpPr>
          <p:cNvPr id="35" name="Text Placeholder 6"/>
          <p:cNvSpPr>
            <a:spLocks noGrp="1"/>
          </p:cNvSpPr>
          <p:nvPr>
            <p:ph type="body" sz="quarter" idx="42"/>
          </p:nvPr>
        </p:nvSpPr>
        <p:spPr>
          <a:xfrm>
            <a:off x="10050324" y="3894319"/>
            <a:ext cx="1532076" cy="248762"/>
          </a:xfrm>
          <a:prstGeom prst="rect">
            <a:avLst/>
          </a:prstGeom>
        </p:spPr>
        <p:txBody>
          <a:bodyPr lIns="0" tIns="0" rIns="0" bIns="0" anchor="t"/>
          <a:lstStyle>
            <a:lvl1pPr marL="0" indent="0">
              <a:buNone/>
              <a:defRPr sz="1400" b="1">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6" name="Text Placeholder 6"/>
          <p:cNvSpPr>
            <a:spLocks noGrp="1"/>
          </p:cNvSpPr>
          <p:nvPr>
            <p:ph type="body" sz="quarter" idx="43"/>
          </p:nvPr>
        </p:nvSpPr>
        <p:spPr>
          <a:xfrm>
            <a:off x="10050324" y="4204587"/>
            <a:ext cx="1532076" cy="248762"/>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37" name="Text Placeholder 6"/>
          <p:cNvSpPr>
            <a:spLocks noGrp="1"/>
          </p:cNvSpPr>
          <p:nvPr>
            <p:ph type="body" sz="quarter" idx="44"/>
          </p:nvPr>
        </p:nvSpPr>
        <p:spPr>
          <a:xfrm>
            <a:off x="10050324" y="4514854"/>
            <a:ext cx="1532076" cy="1360663"/>
          </a:xfrm>
          <a:prstGeom prst="rect">
            <a:avLst/>
          </a:prstGeom>
        </p:spPr>
        <p:txBody>
          <a:bodyPr lIns="0" tIns="0" rIns="0" bIns="0" anchor="t"/>
          <a:lstStyle>
            <a:lvl1pPr marL="0" indent="0">
              <a:buNone/>
              <a:defRPr sz="1100" b="0">
                <a:solidFill>
                  <a:srgbClr val="000000"/>
                </a:solidFill>
                <a:latin typeface="Arial" panose="020B0604020202020204" pitchFamily="34" charset="0"/>
                <a:cs typeface="Arial" panose="020B0604020202020204" pitchFamily="34" charset="0"/>
              </a:defRPr>
            </a:lvl1pPr>
          </a:lstStyle>
          <a:p>
            <a:pPr lvl="0"/>
            <a:r>
              <a:rPr lang="de-DE" noProof="0"/>
              <a:t>Mastertextformat bearbeiten</a:t>
            </a:r>
          </a:p>
        </p:txBody>
      </p:sp>
    </p:spTree>
    <p:extLst>
      <p:ext uri="{BB962C8B-B14F-4D97-AF65-F5344CB8AC3E}">
        <p14:creationId xmlns:p14="http://schemas.microsoft.com/office/powerpoint/2010/main" val="279607472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Object / 3 Content">
    <p:spTree>
      <p:nvGrpSpPr>
        <p:cNvPr id="1" name=""/>
        <p:cNvGrpSpPr/>
        <p:nvPr/>
      </p:nvGrpSpPr>
      <p:grpSpPr>
        <a:xfrm>
          <a:off x="0" y="0"/>
          <a:ext cx="0" cy="0"/>
          <a:chOff x="0" y="0"/>
          <a:chExt cx="0" cy="0"/>
        </a:xfrm>
      </p:grpSpPr>
      <p:pic>
        <p:nvPicPr>
          <p:cNvPr id="10" name="Picture 3">
            <a:extLst>
              <a:ext uri="{FF2B5EF4-FFF2-40B4-BE49-F238E27FC236}">
                <a16:creationId xmlns:a16="http://schemas.microsoft.com/office/drawing/2014/main" id="{62938210-67A3-9149-A0BD-AD17160D04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7BFA5087-CE37-D240-8A92-D41BA9A131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ontent Placeholder 2"/>
          <p:cNvSpPr>
            <a:spLocks noGrp="1"/>
          </p:cNvSpPr>
          <p:nvPr>
            <p:ph sz="quarter" idx="21"/>
          </p:nvPr>
        </p:nvSpPr>
        <p:spPr>
          <a:xfrm>
            <a:off x="609600" y="4276448"/>
            <a:ext cx="3481523" cy="1596031"/>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9" name="Content Placeholder 2"/>
          <p:cNvSpPr>
            <a:spLocks noGrp="1"/>
          </p:cNvSpPr>
          <p:nvPr>
            <p:ph sz="quarter" idx="22"/>
          </p:nvPr>
        </p:nvSpPr>
        <p:spPr>
          <a:xfrm>
            <a:off x="8100205" y="4276448"/>
            <a:ext cx="3482195" cy="1596031"/>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23" name="Content Placeholder 2"/>
          <p:cNvSpPr>
            <a:spLocks noGrp="1"/>
          </p:cNvSpPr>
          <p:nvPr>
            <p:ph sz="quarter" idx="29"/>
          </p:nvPr>
        </p:nvSpPr>
        <p:spPr>
          <a:xfrm>
            <a:off x="4354903" y="4276448"/>
            <a:ext cx="3482195" cy="1596031"/>
          </a:xfrm>
          <a:prstGeom prst="rect">
            <a:avLst/>
          </a:prstGeom>
        </p:spPr>
        <p:txBody>
          <a:bodyPr lIns="0" tIns="0" rIns="0" bIns="0"/>
          <a:lstStyle>
            <a:lvl1pPr marL="231775" indent="-231775">
              <a:spcBef>
                <a:spcPts val="500"/>
              </a:spcBef>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1pPr>
            <a:lvl2pPr marL="465138" indent="-233363">
              <a:spcBef>
                <a:spcPts val="500"/>
              </a:spcBef>
              <a:defRPr sz="1600">
                <a:solidFill>
                  <a:srgbClr val="000000"/>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rgbClr val="000000"/>
                </a:solidFill>
                <a:latin typeface="Arial" panose="020B0604020202020204" pitchFamily="34" charset="0"/>
                <a:cs typeface="Arial" panose="020B0604020202020204" pitchFamily="34" charset="0"/>
              </a:defRPr>
            </a:lvl3pPr>
            <a:lvl4pPr marL="914400" indent="-231775">
              <a:spcBef>
                <a:spcPts val="500"/>
              </a:spcBef>
              <a:defRPr sz="1400">
                <a:solidFill>
                  <a:srgbClr val="000000"/>
                </a:solidFill>
                <a:latin typeface="Arial" panose="020B0604020202020204" pitchFamily="34" charset="0"/>
                <a:cs typeface="Arial" panose="020B0604020202020204" pitchFamily="34" charset="0"/>
              </a:defRPr>
            </a:lvl4pPr>
            <a:lvl5pPr marL="1146175" indent="-231775">
              <a:spcBef>
                <a:spcPts val="500"/>
              </a:spcBef>
              <a:defRPr sz="1400">
                <a:solidFill>
                  <a:srgbClr val="000000"/>
                </a:solidFill>
                <a:latin typeface="Arial" panose="020B0604020202020204" pitchFamily="34" charset="0"/>
                <a:cs typeface="Arial" panose="020B0604020202020204" pitchFamily="34" charset="0"/>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GB" noProof="0" dirty="0"/>
          </a:p>
        </p:txBody>
      </p:sp>
      <p:sp>
        <p:nvSpPr>
          <p:cNvPr id="3" name="Picture Placeholder 2"/>
          <p:cNvSpPr>
            <a:spLocks noGrp="1"/>
          </p:cNvSpPr>
          <p:nvPr>
            <p:ph type="pic" sz="quarter" idx="32"/>
          </p:nvPr>
        </p:nvSpPr>
        <p:spPr>
          <a:xfrm>
            <a:off x="0" y="0"/>
            <a:ext cx="12192000" cy="3429000"/>
          </a:xfrm>
          <a:prstGeom prst="rect">
            <a:avLst/>
          </a:prstGeom>
        </p:spPr>
        <p:txBody>
          <a:bodyPr anchor="ctr"/>
          <a:lstStyle>
            <a:lvl1pPr marL="0" indent="0" algn="ctr">
              <a:buNone/>
              <a:defRPr sz="1600">
                <a:solidFill>
                  <a:srgbClr val="000000"/>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a:p>
        </p:txBody>
      </p:sp>
      <p:sp>
        <p:nvSpPr>
          <p:cNvPr id="19" name="Text Placeholder 2"/>
          <p:cNvSpPr>
            <a:spLocks noGrp="1"/>
          </p:cNvSpPr>
          <p:nvPr>
            <p:ph type="body" sz="quarter" idx="25"/>
          </p:nvPr>
        </p:nvSpPr>
        <p:spPr>
          <a:xfrm>
            <a:off x="609601" y="3691671"/>
            <a:ext cx="3481522"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1" name="Text Placeholder 2"/>
          <p:cNvSpPr>
            <a:spLocks noGrp="1"/>
          </p:cNvSpPr>
          <p:nvPr>
            <p:ph type="body" sz="quarter" idx="33"/>
          </p:nvPr>
        </p:nvSpPr>
        <p:spPr>
          <a:xfrm>
            <a:off x="4355576" y="3691671"/>
            <a:ext cx="3481522"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
        <p:nvSpPr>
          <p:cNvPr id="22" name="Text Placeholder 2"/>
          <p:cNvSpPr>
            <a:spLocks noGrp="1"/>
          </p:cNvSpPr>
          <p:nvPr>
            <p:ph type="body" sz="quarter" idx="31"/>
          </p:nvPr>
        </p:nvSpPr>
        <p:spPr>
          <a:xfrm>
            <a:off x="8100205" y="3691671"/>
            <a:ext cx="3481522" cy="449942"/>
          </a:xfrm>
          <a:prstGeom prst="rect">
            <a:avLst/>
          </a:prstGeom>
        </p:spPr>
        <p:txBody>
          <a:bodyPr lIns="0" tIns="0" rIns="0" bIns="0"/>
          <a:lstStyle>
            <a:lvl1pPr marL="0" indent="0">
              <a:buNone/>
              <a:defRPr lang="en-US" sz="1800" b="1" dirty="0" smtClean="0">
                <a:solidFill>
                  <a:srgbClr val="000000"/>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Tree>
    <p:extLst>
      <p:ext uri="{BB962C8B-B14F-4D97-AF65-F5344CB8AC3E}">
        <p14:creationId xmlns:p14="http://schemas.microsoft.com/office/powerpoint/2010/main" val="64177284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8E72E548-EF18-F24F-A8EC-E45CB9E2DC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a:extLst>
              <a:ext uri="{FF2B5EF4-FFF2-40B4-BE49-F238E27FC236}">
                <a16:creationId xmlns:a16="http://schemas.microsoft.com/office/drawing/2014/main" id="{5EF6A283-8ADE-9941-8045-8054B25731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2"/>
          <p:cNvSpPr>
            <a:spLocks noGrp="1"/>
          </p:cNvSpPr>
          <p:nvPr>
            <p:ph type="pic" sz="quarter" idx="32"/>
          </p:nvPr>
        </p:nvSpPr>
        <p:spPr>
          <a:xfrm>
            <a:off x="0" y="0"/>
            <a:ext cx="12192000" cy="5867400"/>
          </a:xfrm>
          <a:prstGeom prst="rect">
            <a:avLst/>
          </a:prstGeom>
        </p:spPr>
        <p:txBody>
          <a:bodyPr anchor="ctr"/>
          <a:lstStyle>
            <a:lvl1pPr marL="0" indent="0" algn="ctr">
              <a:buNone/>
              <a:defRPr sz="1600">
                <a:solidFill>
                  <a:srgbClr val="000000"/>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a:p>
        </p:txBody>
      </p:sp>
    </p:spTree>
    <p:extLst>
      <p:ext uri="{BB962C8B-B14F-4D97-AF65-F5344CB8AC3E}">
        <p14:creationId xmlns:p14="http://schemas.microsoft.com/office/powerpoint/2010/main" val="181919416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Object Full Bleed">
    <p:spTree>
      <p:nvGrpSpPr>
        <p:cNvPr id="1" name=""/>
        <p:cNvGrpSpPr/>
        <p:nvPr/>
      </p:nvGrpSpPr>
      <p:grpSpPr>
        <a:xfrm>
          <a:off x="0" y="0"/>
          <a:ext cx="0" cy="0"/>
          <a:chOff x="0" y="0"/>
          <a:chExt cx="0" cy="0"/>
        </a:xfrm>
      </p:grpSpPr>
      <p:sp>
        <p:nvSpPr>
          <p:cNvPr id="4" name="Picture Placeholder 2"/>
          <p:cNvSpPr>
            <a:spLocks noGrp="1"/>
          </p:cNvSpPr>
          <p:nvPr>
            <p:ph type="pic" sz="quarter" idx="32"/>
          </p:nvPr>
        </p:nvSpPr>
        <p:spPr>
          <a:xfrm>
            <a:off x="0" y="0"/>
            <a:ext cx="12192000" cy="6858000"/>
          </a:xfrm>
          <a:prstGeom prst="rect">
            <a:avLst/>
          </a:prstGeom>
        </p:spPr>
        <p:txBody>
          <a:bodyPr anchor="ctr"/>
          <a:lstStyle>
            <a:lvl1pPr marL="0" indent="0" algn="ctr">
              <a:buNone/>
              <a:defRPr sz="1600">
                <a:solidFill>
                  <a:srgbClr val="000000"/>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a:p>
        </p:txBody>
      </p:sp>
    </p:spTree>
    <p:extLst>
      <p:ext uri="{BB962C8B-B14F-4D97-AF65-F5344CB8AC3E}">
        <p14:creationId xmlns:p14="http://schemas.microsoft.com/office/powerpoint/2010/main" val="167172861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Quotation / Image Left">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4487061A-3987-2B46-B19C-68361134DDFD}"/>
              </a:ext>
            </a:extLst>
          </p:cNvPr>
          <p:cNvSpPr/>
          <p:nvPr/>
        </p:nvSpPr>
        <p:spPr>
          <a:xfrm>
            <a:off x="0" y="0"/>
            <a:ext cx="12192000" cy="6870700"/>
          </a:xfrm>
          <a:custGeom>
            <a:avLst/>
            <a:gdLst>
              <a:gd name="connsiteX0" fmla="*/ 0 w 12192001"/>
              <a:gd name="connsiteY0" fmla="*/ 0 h 6860633"/>
              <a:gd name="connsiteX1" fmla="*/ 12192001 w 12192001"/>
              <a:gd name="connsiteY1" fmla="*/ 0 h 6860633"/>
              <a:gd name="connsiteX2" fmla="*/ 12192001 w 12192001"/>
              <a:gd name="connsiteY2" fmla="*/ 6860633 h 6860633"/>
              <a:gd name="connsiteX3" fmla="*/ 0 w 12192001"/>
              <a:gd name="connsiteY3" fmla="*/ 6860633 h 6860633"/>
              <a:gd name="connsiteX4" fmla="*/ 0 w 12192001"/>
              <a:gd name="connsiteY4" fmla="*/ 0 h 6860633"/>
              <a:gd name="connsiteX0" fmla="*/ 0 w 12192001"/>
              <a:gd name="connsiteY0" fmla="*/ 0 h 6871266"/>
              <a:gd name="connsiteX1" fmla="*/ 12192001 w 12192001"/>
              <a:gd name="connsiteY1" fmla="*/ 0 h 6871266"/>
              <a:gd name="connsiteX2" fmla="*/ 12181368 w 12192001"/>
              <a:gd name="connsiteY2" fmla="*/ 6871266 h 6871266"/>
              <a:gd name="connsiteX3" fmla="*/ 0 w 12192001"/>
              <a:gd name="connsiteY3" fmla="*/ 6860633 h 6871266"/>
              <a:gd name="connsiteX4" fmla="*/ 0 w 12192001"/>
              <a:gd name="connsiteY4" fmla="*/ 0 h 6871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6871266">
                <a:moveTo>
                  <a:pt x="0" y="0"/>
                </a:moveTo>
                <a:lnTo>
                  <a:pt x="12192001" y="0"/>
                </a:lnTo>
                <a:cubicBezTo>
                  <a:pt x="12188457" y="2290422"/>
                  <a:pt x="12184912" y="4580844"/>
                  <a:pt x="12181368" y="6871266"/>
                </a:cubicBezTo>
                <a:lnTo>
                  <a:pt x="0" y="6860633"/>
                </a:lnTo>
                <a:lnTo>
                  <a:pt x="0" y="0"/>
                </a:lnTo>
                <a:close/>
              </a:path>
            </a:pathLst>
          </a:custGeom>
          <a:gradFill flip="none" rotWithShape="1">
            <a:gsLst>
              <a:gs pos="75000">
                <a:srgbClr val="0F5F7E"/>
              </a:gs>
              <a:gs pos="35000">
                <a:schemeClr val="accent1"/>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6" name="Picture 4">
            <a:extLst>
              <a:ext uri="{FF2B5EF4-FFF2-40B4-BE49-F238E27FC236}">
                <a16:creationId xmlns:a16="http://schemas.microsoft.com/office/drawing/2014/main" id="{4CE1E563-E0C0-C344-ACF2-4BCC0D145B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41413"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a:extLst>
              <a:ext uri="{FF2B5EF4-FFF2-40B4-BE49-F238E27FC236}">
                <a16:creationId xmlns:a16="http://schemas.microsoft.com/office/drawing/2014/main" id="{0FA7B3DE-CD0A-224C-976C-A050A31AA0D9}"/>
              </a:ext>
            </a:extLst>
          </p:cNvPr>
          <p:cNvSpPr>
            <a:spLocks noEditPoints="1"/>
          </p:cNvSpPr>
          <p:nvPr/>
        </p:nvSpPr>
        <p:spPr bwMode="auto">
          <a:xfrm>
            <a:off x="7045325" y="2806700"/>
            <a:ext cx="415925" cy="344488"/>
          </a:xfrm>
          <a:custGeom>
            <a:avLst/>
            <a:gdLst>
              <a:gd name="T0" fmla="*/ 247270 w 1167"/>
              <a:gd name="T1" fmla="*/ 344809 h 1006"/>
              <a:gd name="T2" fmla="*/ 247270 w 1167"/>
              <a:gd name="T3" fmla="*/ 344809 h 1006"/>
              <a:gd name="T4" fmla="*/ 247270 w 1167"/>
              <a:gd name="T5" fmla="*/ 192627 h 1006"/>
              <a:gd name="T6" fmla="*/ 371617 w 1167"/>
              <a:gd name="T7" fmla="*/ 0 h 1006"/>
              <a:gd name="T8" fmla="*/ 409028 w 1167"/>
              <a:gd name="T9" fmla="*/ 65466 h 1006"/>
              <a:gd name="T10" fmla="*/ 332781 w 1167"/>
              <a:gd name="T11" fmla="*/ 180288 h 1006"/>
              <a:gd name="T12" fmla="*/ 415798 w 1167"/>
              <a:gd name="T13" fmla="*/ 180288 h 1006"/>
              <a:gd name="T14" fmla="*/ 415798 w 1167"/>
              <a:gd name="T15" fmla="*/ 344809 h 1006"/>
              <a:gd name="T16" fmla="*/ 247270 w 1167"/>
              <a:gd name="T17" fmla="*/ 344809 h 1006"/>
              <a:gd name="T18" fmla="*/ 0 w 1167"/>
              <a:gd name="T19" fmla="*/ 344809 h 1006"/>
              <a:gd name="T20" fmla="*/ 0 w 1167"/>
              <a:gd name="T21" fmla="*/ 344809 h 1006"/>
              <a:gd name="T22" fmla="*/ 0 w 1167"/>
              <a:gd name="T23" fmla="*/ 192627 h 1006"/>
              <a:gd name="T24" fmla="*/ 121853 w 1167"/>
              <a:gd name="T25" fmla="*/ 0 h 1006"/>
              <a:gd name="T26" fmla="*/ 159621 w 1167"/>
              <a:gd name="T27" fmla="*/ 65466 h 1006"/>
              <a:gd name="T28" fmla="*/ 83373 w 1167"/>
              <a:gd name="T29" fmla="*/ 180288 h 1006"/>
              <a:gd name="T30" fmla="*/ 167816 w 1167"/>
              <a:gd name="T31" fmla="*/ 180288 h 1006"/>
              <a:gd name="T32" fmla="*/ 167816 w 1167"/>
              <a:gd name="T33" fmla="*/ 344809 h 1006"/>
              <a:gd name="T34" fmla="*/ 0 w 1167"/>
              <a:gd name="T35" fmla="*/ 344809 h 10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67" h="1006">
                <a:moveTo>
                  <a:pt x="694" y="1006"/>
                </a:moveTo>
                <a:lnTo>
                  <a:pt x="694" y="1006"/>
                </a:lnTo>
                <a:lnTo>
                  <a:pt x="694" y="562"/>
                </a:lnTo>
                <a:cubicBezTo>
                  <a:pt x="694" y="296"/>
                  <a:pt x="770" y="115"/>
                  <a:pt x="1043" y="0"/>
                </a:cubicBezTo>
                <a:lnTo>
                  <a:pt x="1148" y="191"/>
                </a:lnTo>
                <a:cubicBezTo>
                  <a:pt x="977" y="273"/>
                  <a:pt x="934" y="361"/>
                  <a:pt x="934" y="526"/>
                </a:cubicBezTo>
                <a:lnTo>
                  <a:pt x="1167" y="526"/>
                </a:lnTo>
                <a:lnTo>
                  <a:pt x="1167" y="1006"/>
                </a:lnTo>
                <a:lnTo>
                  <a:pt x="694" y="1006"/>
                </a:lnTo>
                <a:close/>
                <a:moveTo>
                  <a:pt x="0" y="1006"/>
                </a:moveTo>
                <a:lnTo>
                  <a:pt x="0" y="1006"/>
                </a:lnTo>
                <a:lnTo>
                  <a:pt x="0" y="562"/>
                </a:lnTo>
                <a:cubicBezTo>
                  <a:pt x="0" y="296"/>
                  <a:pt x="69" y="115"/>
                  <a:pt x="342" y="0"/>
                </a:cubicBezTo>
                <a:lnTo>
                  <a:pt x="448" y="191"/>
                </a:lnTo>
                <a:cubicBezTo>
                  <a:pt x="277" y="273"/>
                  <a:pt x="234" y="361"/>
                  <a:pt x="234" y="526"/>
                </a:cubicBezTo>
                <a:lnTo>
                  <a:pt x="471" y="526"/>
                </a:lnTo>
                <a:lnTo>
                  <a:pt x="471" y="1006"/>
                </a:lnTo>
                <a:lnTo>
                  <a:pt x="0" y="100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5" name="Picture Placeholder 16"/>
          <p:cNvSpPr>
            <a:spLocks noGrp="1"/>
          </p:cNvSpPr>
          <p:nvPr>
            <p:ph type="pic" sz="quarter" idx="12"/>
          </p:nvPr>
        </p:nvSpPr>
        <p:spPr>
          <a:xfrm>
            <a:off x="-1" y="0"/>
            <a:ext cx="7461775" cy="6860633"/>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377" h="6860633">
                <a:moveTo>
                  <a:pt x="0" y="0"/>
                </a:moveTo>
                <a:lnTo>
                  <a:pt x="8291377" y="0"/>
                </a:lnTo>
                <a:lnTo>
                  <a:pt x="5336493" y="6860633"/>
                </a:lnTo>
                <a:lnTo>
                  <a:pt x="0" y="6858000"/>
                </a:lnTo>
                <a:lnTo>
                  <a:pt x="0" y="0"/>
                </a:lnTo>
                <a:close/>
              </a:path>
            </a:pathLst>
          </a:custGeom>
          <a:solidFill>
            <a:schemeClr val="bg1">
              <a:alpha val="8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FFFFFF"/>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dirty="0"/>
          </a:p>
        </p:txBody>
      </p:sp>
      <p:sp>
        <p:nvSpPr>
          <p:cNvPr id="10" name="Text Placeholder 6"/>
          <p:cNvSpPr>
            <a:spLocks noGrp="1"/>
          </p:cNvSpPr>
          <p:nvPr>
            <p:ph type="body" sz="quarter" idx="11"/>
          </p:nvPr>
        </p:nvSpPr>
        <p:spPr>
          <a:xfrm>
            <a:off x="7634514" y="2877181"/>
            <a:ext cx="3947886" cy="2313463"/>
          </a:xfrm>
          <a:prstGeom prst="rect">
            <a:avLst/>
          </a:prstGeom>
        </p:spPr>
        <p:txBody>
          <a:bodyPr/>
          <a:lstStyle>
            <a:lvl1pPr marL="0" indent="0">
              <a:lnSpc>
                <a:spcPts val="2560"/>
              </a:lnSpc>
              <a:buNone/>
              <a:defRPr sz="1800" b="1" i="0">
                <a:solidFill>
                  <a:schemeClr val="bg1"/>
                </a:solidFill>
                <a:latin typeface="Arial" panose="020B0604020202020204" pitchFamily="34" charset="0"/>
                <a:cs typeface="Arial" panose="020B0604020202020204" pitchFamily="34" charset="0"/>
              </a:defRPr>
            </a:lvl1pPr>
            <a:lvl2pPr marL="457200" indent="0">
              <a:buNone/>
              <a:defRPr b="0" i="0">
                <a:solidFill>
                  <a:schemeClr val="tx1"/>
                </a:solidFill>
                <a:latin typeface="Arial" panose="020B0604020202020204" pitchFamily="34" charset="0"/>
                <a:cs typeface="Arial" panose="020B0604020202020204" pitchFamily="34" charset="0"/>
              </a:defRPr>
            </a:lvl2pPr>
            <a:lvl3pPr marL="914400" indent="0">
              <a:buNone/>
              <a:defRPr b="0" i="0">
                <a:solidFill>
                  <a:schemeClr val="tx1"/>
                </a:solidFill>
                <a:latin typeface="Arial" panose="020B0604020202020204" pitchFamily="34" charset="0"/>
                <a:cs typeface="Arial" panose="020B0604020202020204" pitchFamily="34" charset="0"/>
              </a:defRPr>
            </a:lvl3pPr>
            <a:lvl4pPr marL="1371600" indent="0">
              <a:buNone/>
              <a:defRPr b="0" i="0">
                <a:solidFill>
                  <a:schemeClr val="tx1"/>
                </a:solidFill>
                <a:latin typeface="Arial" panose="020B0604020202020204" pitchFamily="34" charset="0"/>
                <a:cs typeface="Arial" panose="020B0604020202020204" pitchFamily="34" charset="0"/>
              </a:defRPr>
            </a:lvl4pPr>
            <a:lvl5pPr marL="1828800" indent="0">
              <a:buNone/>
              <a:defRPr b="0" i="0">
                <a:solidFill>
                  <a:schemeClr val="tx1"/>
                </a:solidFill>
                <a:latin typeface="Arial" panose="020B0604020202020204" pitchFamily="34" charset="0"/>
                <a:cs typeface="Arial" panose="020B0604020202020204" pitchFamily="34" charset="0"/>
              </a:defRPr>
            </a:lvl5pPr>
          </a:lstStyle>
          <a:p>
            <a:pPr lvl="0"/>
            <a:r>
              <a:rPr lang="de-DE"/>
              <a:t>Mastertextformat bearbeiten</a:t>
            </a:r>
          </a:p>
        </p:txBody>
      </p:sp>
    </p:spTree>
    <p:extLst>
      <p:ext uri="{BB962C8B-B14F-4D97-AF65-F5344CB8AC3E}">
        <p14:creationId xmlns:p14="http://schemas.microsoft.com/office/powerpoint/2010/main" val="102633741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Quotation / Image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89E304-357D-7D47-AD78-24ED594B8E4C}"/>
              </a:ext>
            </a:extLst>
          </p:cNvPr>
          <p:cNvSpPr/>
          <p:nvPr/>
        </p:nvSpPr>
        <p:spPr>
          <a:xfrm>
            <a:off x="0" y="0"/>
            <a:ext cx="12192000" cy="6861175"/>
          </a:xfrm>
          <a:prstGeom prst="rect">
            <a:avLst/>
          </a:prstGeom>
          <a:gradFill flip="none" rotWithShape="1">
            <a:gsLst>
              <a:gs pos="72000">
                <a:srgbClr val="0F5F7E"/>
              </a:gs>
              <a:gs pos="24000">
                <a:schemeClr val="accent1"/>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Freeform 6">
            <a:extLst>
              <a:ext uri="{FF2B5EF4-FFF2-40B4-BE49-F238E27FC236}">
                <a16:creationId xmlns:a16="http://schemas.microsoft.com/office/drawing/2014/main" id="{E57B0054-108F-0144-B1E3-67FB48358DE9}"/>
              </a:ext>
            </a:extLst>
          </p:cNvPr>
          <p:cNvSpPr>
            <a:spLocks noEditPoints="1"/>
          </p:cNvSpPr>
          <p:nvPr/>
        </p:nvSpPr>
        <p:spPr bwMode="auto">
          <a:xfrm>
            <a:off x="598488" y="2806700"/>
            <a:ext cx="415925" cy="344488"/>
          </a:xfrm>
          <a:custGeom>
            <a:avLst/>
            <a:gdLst>
              <a:gd name="T0" fmla="*/ 247270 w 1167"/>
              <a:gd name="T1" fmla="*/ 344809 h 1006"/>
              <a:gd name="T2" fmla="*/ 247270 w 1167"/>
              <a:gd name="T3" fmla="*/ 344809 h 1006"/>
              <a:gd name="T4" fmla="*/ 247270 w 1167"/>
              <a:gd name="T5" fmla="*/ 192627 h 1006"/>
              <a:gd name="T6" fmla="*/ 371617 w 1167"/>
              <a:gd name="T7" fmla="*/ 0 h 1006"/>
              <a:gd name="T8" fmla="*/ 409028 w 1167"/>
              <a:gd name="T9" fmla="*/ 65466 h 1006"/>
              <a:gd name="T10" fmla="*/ 332781 w 1167"/>
              <a:gd name="T11" fmla="*/ 180288 h 1006"/>
              <a:gd name="T12" fmla="*/ 415798 w 1167"/>
              <a:gd name="T13" fmla="*/ 180288 h 1006"/>
              <a:gd name="T14" fmla="*/ 415798 w 1167"/>
              <a:gd name="T15" fmla="*/ 344809 h 1006"/>
              <a:gd name="T16" fmla="*/ 247270 w 1167"/>
              <a:gd name="T17" fmla="*/ 344809 h 1006"/>
              <a:gd name="T18" fmla="*/ 0 w 1167"/>
              <a:gd name="T19" fmla="*/ 344809 h 1006"/>
              <a:gd name="T20" fmla="*/ 0 w 1167"/>
              <a:gd name="T21" fmla="*/ 344809 h 1006"/>
              <a:gd name="T22" fmla="*/ 0 w 1167"/>
              <a:gd name="T23" fmla="*/ 192627 h 1006"/>
              <a:gd name="T24" fmla="*/ 121853 w 1167"/>
              <a:gd name="T25" fmla="*/ 0 h 1006"/>
              <a:gd name="T26" fmla="*/ 159621 w 1167"/>
              <a:gd name="T27" fmla="*/ 65466 h 1006"/>
              <a:gd name="T28" fmla="*/ 83373 w 1167"/>
              <a:gd name="T29" fmla="*/ 180288 h 1006"/>
              <a:gd name="T30" fmla="*/ 167816 w 1167"/>
              <a:gd name="T31" fmla="*/ 180288 h 1006"/>
              <a:gd name="T32" fmla="*/ 167816 w 1167"/>
              <a:gd name="T33" fmla="*/ 344809 h 1006"/>
              <a:gd name="T34" fmla="*/ 0 w 1167"/>
              <a:gd name="T35" fmla="*/ 344809 h 10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67" h="1006">
                <a:moveTo>
                  <a:pt x="694" y="1006"/>
                </a:moveTo>
                <a:lnTo>
                  <a:pt x="694" y="1006"/>
                </a:lnTo>
                <a:lnTo>
                  <a:pt x="694" y="562"/>
                </a:lnTo>
                <a:cubicBezTo>
                  <a:pt x="694" y="296"/>
                  <a:pt x="770" y="115"/>
                  <a:pt x="1043" y="0"/>
                </a:cubicBezTo>
                <a:lnTo>
                  <a:pt x="1148" y="191"/>
                </a:lnTo>
                <a:cubicBezTo>
                  <a:pt x="977" y="273"/>
                  <a:pt x="934" y="361"/>
                  <a:pt x="934" y="526"/>
                </a:cubicBezTo>
                <a:lnTo>
                  <a:pt x="1167" y="526"/>
                </a:lnTo>
                <a:lnTo>
                  <a:pt x="1167" y="1006"/>
                </a:lnTo>
                <a:lnTo>
                  <a:pt x="694" y="1006"/>
                </a:lnTo>
                <a:close/>
                <a:moveTo>
                  <a:pt x="0" y="1006"/>
                </a:moveTo>
                <a:lnTo>
                  <a:pt x="0" y="1006"/>
                </a:lnTo>
                <a:lnTo>
                  <a:pt x="0" y="562"/>
                </a:lnTo>
                <a:cubicBezTo>
                  <a:pt x="0" y="296"/>
                  <a:pt x="69" y="115"/>
                  <a:pt x="342" y="0"/>
                </a:cubicBezTo>
                <a:lnTo>
                  <a:pt x="448" y="191"/>
                </a:lnTo>
                <a:cubicBezTo>
                  <a:pt x="277" y="273"/>
                  <a:pt x="234" y="361"/>
                  <a:pt x="234" y="526"/>
                </a:cubicBezTo>
                <a:lnTo>
                  <a:pt x="471" y="526"/>
                </a:lnTo>
                <a:lnTo>
                  <a:pt x="471" y="1006"/>
                </a:lnTo>
                <a:lnTo>
                  <a:pt x="0" y="100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US"/>
          </a:p>
        </p:txBody>
      </p:sp>
      <p:sp>
        <p:nvSpPr>
          <p:cNvPr id="10" name="Text Placeholder 6"/>
          <p:cNvSpPr>
            <a:spLocks noGrp="1"/>
          </p:cNvSpPr>
          <p:nvPr>
            <p:ph type="body" sz="quarter" idx="11"/>
          </p:nvPr>
        </p:nvSpPr>
        <p:spPr>
          <a:xfrm>
            <a:off x="1187631" y="2862893"/>
            <a:ext cx="3947886" cy="2313463"/>
          </a:xfrm>
          <a:prstGeom prst="rect">
            <a:avLst/>
          </a:prstGeom>
        </p:spPr>
        <p:txBody>
          <a:bodyPr/>
          <a:lstStyle>
            <a:lvl1pPr marL="0" indent="0">
              <a:lnSpc>
                <a:spcPts val="2560"/>
              </a:lnSpc>
              <a:buNone/>
              <a:defRPr sz="1800" b="1" i="0">
                <a:solidFill>
                  <a:srgbClr val="FFFFFF"/>
                </a:solidFill>
                <a:latin typeface="Arial" panose="020B0604020202020204" pitchFamily="34" charset="0"/>
                <a:cs typeface="Arial" panose="020B0604020202020204" pitchFamily="34" charset="0"/>
              </a:defRPr>
            </a:lvl1pPr>
            <a:lvl2pPr marL="457200" indent="0">
              <a:buNone/>
              <a:defRPr b="0" i="0">
                <a:solidFill>
                  <a:schemeClr val="tx1"/>
                </a:solidFill>
                <a:latin typeface="Arial" panose="020B0604020202020204" pitchFamily="34" charset="0"/>
                <a:cs typeface="Arial" panose="020B0604020202020204" pitchFamily="34" charset="0"/>
              </a:defRPr>
            </a:lvl2pPr>
            <a:lvl3pPr marL="914400" indent="0">
              <a:buNone/>
              <a:defRPr b="0" i="0">
                <a:solidFill>
                  <a:schemeClr val="tx1"/>
                </a:solidFill>
                <a:latin typeface="Arial" panose="020B0604020202020204" pitchFamily="34" charset="0"/>
                <a:cs typeface="Arial" panose="020B0604020202020204" pitchFamily="34" charset="0"/>
              </a:defRPr>
            </a:lvl3pPr>
            <a:lvl4pPr marL="1371600" indent="0">
              <a:buNone/>
              <a:defRPr b="0" i="0">
                <a:solidFill>
                  <a:schemeClr val="tx1"/>
                </a:solidFill>
                <a:latin typeface="Arial" panose="020B0604020202020204" pitchFamily="34" charset="0"/>
                <a:cs typeface="Arial" panose="020B0604020202020204" pitchFamily="34" charset="0"/>
              </a:defRPr>
            </a:lvl4pPr>
            <a:lvl5pPr marL="1828800" indent="0">
              <a:buNone/>
              <a:defRPr b="0" i="0">
                <a:solidFill>
                  <a:schemeClr val="tx1"/>
                </a:solidFill>
                <a:latin typeface="Arial" panose="020B0604020202020204" pitchFamily="34" charset="0"/>
                <a:cs typeface="Arial" panose="020B0604020202020204" pitchFamily="34" charset="0"/>
              </a:defRPr>
            </a:lvl5pPr>
          </a:lstStyle>
          <a:p>
            <a:pPr lvl="0"/>
            <a:r>
              <a:rPr lang="de-DE" noProof="0"/>
              <a:t>Mastertextformat bearbeiten</a:t>
            </a:r>
          </a:p>
        </p:txBody>
      </p:sp>
      <p:sp>
        <p:nvSpPr>
          <p:cNvPr id="8" name="Picture Placeholder 16"/>
          <p:cNvSpPr>
            <a:spLocks noGrp="1"/>
          </p:cNvSpPr>
          <p:nvPr>
            <p:ph type="pic" sz="quarter" idx="12"/>
          </p:nvPr>
        </p:nvSpPr>
        <p:spPr>
          <a:xfrm>
            <a:off x="4635044" y="-2634"/>
            <a:ext cx="7561245" cy="6869823"/>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 name="connsiteX0" fmla="*/ 0 w 8317836"/>
              <a:gd name="connsiteY0" fmla="*/ 0 h 6858000"/>
              <a:gd name="connsiteX1" fmla="*/ 8291377 w 8317836"/>
              <a:gd name="connsiteY1" fmla="*/ 0 h 6858000"/>
              <a:gd name="connsiteX2" fmla="*/ 8317836 w 8317836"/>
              <a:gd name="connsiteY2" fmla="*/ 6848601 h 6858000"/>
              <a:gd name="connsiteX3" fmla="*/ 0 w 8317836"/>
              <a:gd name="connsiteY3" fmla="*/ 6858000 h 6858000"/>
              <a:gd name="connsiteX4" fmla="*/ 0 w 8317836"/>
              <a:gd name="connsiteY4" fmla="*/ 0 h 6858000"/>
              <a:gd name="connsiteX0" fmla="*/ 0 w 8317836"/>
              <a:gd name="connsiteY0" fmla="*/ 0 h 6848601"/>
              <a:gd name="connsiteX1" fmla="*/ 8291377 w 8317836"/>
              <a:gd name="connsiteY1" fmla="*/ 0 h 6848601"/>
              <a:gd name="connsiteX2" fmla="*/ 8317836 w 8317836"/>
              <a:gd name="connsiteY2" fmla="*/ 6848601 h 6848601"/>
              <a:gd name="connsiteX3" fmla="*/ 3115036 w 8317836"/>
              <a:gd name="connsiteY3" fmla="*/ 6845968 h 6848601"/>
              <a:gd name="connsiteX4" fmla="*/ 0 w 8317836"/>
              <a:gd name="connsiteY4" fmla="*/ 0 h 6848601"/>
              <a:gd name="connsiteX0" fmla="*/ 0 w 8317836"/>
              <a:gd name="connsiteY0" fmla="*/ 0 h 6848601"/>
              <a:gd name="connsiteX1" fmla="*/ 8291377 w 8317836"/>
              <a:gd name="connsiteY1" fmla="*/ 0 h 6848601"/>
              <a:gd name="connsiteX2" fmla="*/ 8317836 w 8317836"/>
              <a:gd name="connsiteY2" fmla="*/ 6848601 h 6848601"/>
              <a:gd name="connsiteX3" fmla="*/ 3088298 w 8317836"/>
              <a:gd name="connsiteY3" fmla="*/ 6845968 h 6848601"/>
              <a:gd name="connsiteX4" fmla="*/ 0 w 8317836"/>
              <a:gd name="connsiteY4" fmla="*/ 0 h 6848601"/>
              <a:gd name="connsiteX0" fmla="*/ 0 w 8304466"/>
              <a:gd name="connsiteY0" fmla="*/ 0 h 6848601"/>
              <a:gd name="connsiteX1" fmla="*/ 8291377 w 8304466"/>
              <a:gd name="connsiteY1" fmla="*/ 0 h 6848601"/>
              <a:gd name="connsiteX2" fmla="*/ 8304466 w 8304466"/>
              <a:gd name="connsiteY2" fmla="*/ 6848601 h 6848601"/>
              <a:gd name="connsiteX3" fmla="*/ 3088298 w 8304466"/>
              <a:gd name="connsiteY3" fmla="*/ 6845968 h 6848601"/>
              <a:gd name="connsiteX4" fmla="*/ 0 w 8304466"/>
              <a:gd name="connsiteY4" fmla="*/ 0 h 6848601"/>
              <a:gd name="connsiteX0" fmla="*/ 0 w 8330971"/>
              <a:gd name="connsiteY0" fmla="*/ 0 h 6864504"/>
              <a:gd name="connsiteX1" fmla="*/ 8291377 w 8330971"/>
              <a:gd name="connsiteY1" fmla="*/ 0 h 6864504"/>
              <a:gd name="connsiteX2" fmla="*/ 8330971 w 8330971"/>
              <a:gd name="connsiteY2" fmla="*/ 6864504 h 6864504"/>
              <a:gd name="connsiteX3" fmla="*/ 3088298 w 8330971"/>
              <a:gd name="connsiteY3" fmla="*/ 6845968 h 6864504"/>
              <a:gd name="connsiteX4" fmla="*/ 0 w 8330971"/>
              <a:gd name="connsiteY4" fmla="*/ 0 h 6864504"/>
              <a:gd name="connsiteX0" fmla="*/ 0 w 8330971"/>
              <a:gd name="connsiteY0" fmla="*/ 0 h 6864504"/>
              <a:gd name="connsiteX1" fmla="*/ 8309049 w 8330971"/>
              <a:gd name="connsiteY1" fmla="*/ 15902 h 6864504"/>
              <a:gd name="connsiteX2" fmla="*/ 8330971 w 8330971"/>
              <a:gd name="connsiteY2" fmla="*/ 6864504 h 6864504"/>
              <a:gd name="connsiteX3" fmla="*/ 3088298 w 8330971"/>
              <a:gd name="connsiteY3" fmla="*/ 6845968 h 6864504"/>
              <a:gd name="connsiteX4" fmla="*/ 0 w 8330971"/>
              <a:gd name="connsiteY4" fmla="*/ 0 h 6864504"/>
              <a:gd name="connsiteX0" fmla="*/ 0 w 8330971"/>
              <a:gd name="connsiteY0" fmla="*/ 0 h 6869822"/>
              <a:gd name="connsiteX1" fmla="*/ 8309049 w 8330971"/>
              <a:gd name="connsiteY1" fmla="*/ 15902 h 6869822"/>
              <a:gd name="connsiteX2" fmla="*/ 8330971 w 8330971"/>
              <a:gd name="connsiteY2" fmla="*/ 6864504 h 6869822"/>
              <a:gd name="connsiteX3" fmla="*/ 3070629 w 8330971"/>
              <a:gd name="connsiteY3" fmla="*/ 6869822 h 6869822"/>
              <a:gd name="connsiteX4" fmla="*/ 0 w 8330971"/>
              <a:gd name="connsiteY4" fmla="*/ 0 h 6869822"/>
              <a:gd name="connsiteX0" fmla="*/ 0 w 8330971"/>
              <a:gd name="connsiteY0" fmla="*/ 0 h 6869822"/>
              <a:gd name="connsiteX1" fmla="*/ 8309049 w 8330971"/>
              <a:gd name="connsiteY1" fmla="*/ 15902 h 6869822"/>
              <a:gd name="connsiteX2" fmla="*/ 8330971 w 8330971"/>
              <a:gd name="connsiteY2" fmla="*/ 6864504 h 6869822"/>
              <a:gd name="connsiteX3" fmla="*/ 3035289 w 8330971"/>
              <a:gd name="connsiteY3" fmla="*/ 6869822 h 6869822"/>
              <a:gd name="connsiteX4" fmla="*/ 0 w 8330971"/>
              <a:gd name="connsiteY4" fmla="*/ 0 h 6869822"/>
              <a:gd name="connsiteX0" fmla="*/ 0 w 8330971"/>
              <a:gd name="connsiteY0" fmla="*/ 0 h 6869822"/>
              <a:gd name="connsiteX1" fmla="*/ 8291379 w 8330971"/>
              <a:gd name="connsiteY1" fmla="*/ 15902 h 6869822"/>
              <a:gd name="connsiteX2" fmla="*/ 8330971 w 8330971"/>
              <a:gd name="connsiteY2" fmla="*/ 6864504 h 6869822"/>
              <a:gd name="connsiteX3" fmla="*/ 3035289 w 8330971"/>
              <a:gd name="connsiteY3" fmla="*/ 6869822 h 6869822"/>
              <a:gd name="connsiteX4" fmla="*/ 0 w 8330971"/>
              <a:gd name="connsiteY4" fmla="*/ 0 h 6869822"/>
              <a:gd name="connsiteX0" fmla="*/ 0 w 8366312"/>
              <a:gd name="connsiteY0" fmla="*/ 0 h 6861870"/>
              <a:gd name="connsiteX1" fmla="*/ 8326720 w 8366312"/>
              <a:gd name="connsiteY1" fmla="*/ 7950 h 6861870"/>
              <a:gd name="connsiteX2" fmla="*/ 8366312 w 8366312"/>
              <a:gd name="connsiteY2" fmla="*/ 6856552 h 6861870"/>
              <a:gd name="connsiteX3" fmla="*/ 3070630 w 8366312"/>
              <a:gd name="connsiteY3" fmla="*/ 6861870 h 6861870"/>
              <a:gd name="connsiteX4" fmla="*/ 0 w 8366312"/>
              <a:gd name="connsiteY4" fmla="*/ 0 h 6861870"/>
              <a:gd name="connsiteX0" fmla="*/ 0 w 8366312"/>
              <a:gd name="connsiteY0" fmla="*/ 0 h 6861870"/>
              <a:gd name="connsiteX1" fmla="*/ 8344392 w 8366312"/>
              <a:gd name="connsiteY1" fmla="*/ 15901 h 6861870"/>
              <a:gd name="connsiteX2" fmla="*/ 8366312 w 8366312"/>
              <a:gd name="connsiteY2" fmla="*/ 6856552 h 6861870"/>
              <a:gd name="connsiteX3" fmla="*/ 3070630 w 8366312"/>
              <a:gd name="connsiteY3" fmla="*/ 6861870 h 6861870"/>
              <a:gd name="connsiteX4" fmla="*/ 0 w 8366312"/>
              <a:gd name="connsiteY4" fmla="*/ 0 h 6861870"/>
              <a:gd name="connsiteX0" fmla="*/ 0 w 8366312"/>
              <a:gd name="connsiteY0" fmla="*/ 0 h 6861870"/>
              <a:gd name="connsiteX1" fmla="*/ 8344392 w 8366312"/>
              <a:gd name="connsiteY1" fmla="*/ 15901 h 6861870"/>
              <a:gd name="connsiteX2" fmla="*/ 8366312 w 8366312"/>
              <a:gd name="connsiteY2" fmla="*/ 6856552 h 6861870"/>
              <a:gd name="connsiteX3" fmla="*/ 3070630 w 8366312"/>
              <a:gd name="connsiteY3" fmla="*/ 6861870 h 6861870"/>
              <a:gd name="connsiteX4" fmla="*/ 0 w 8366312"/>
              <a:gd name="connsiteY4" fmla="*/ 0 h 6861870"/>
              <a:gd name="connsiteX0" fmla="*/ 0 w 8366312"/>
              <a:gd name="connsiteY0" fmla="*/ 0 h 6861870"/>
              <a:gd name="connsiteX1" fmla="*/ 8344392 w 8366312"/>
              <a:gd name="connsiteY1" fmla="*/ 15901 h 6861870"/>
              <a:gd name="connsiteX2" fmla="*/ 8366312 w 8366312"/>
              <a:gd name="connsiteY2" fmla="*/ 6856552 h 6861870"/>
              <a:gd name="connsiteX3" fmla="*/ 3070630 w 8366312"/>
              <a:gd name="connsiteY3" fmla="*/ 6861870 h 6861870"/>
              <a:gd name="connsiteX4" fmla="*/ 0 w 8366312"/>
              <a:gd name="connsiteY4" fmla="*/ 0 h 6861870"/>
              <a:gd name="connsiteX0" fmla="*/ 0 w 8366563"/>
              <a:gd name="connsiteY0" fmla="*/ 0 h 6861870"/>
              <a:gd name="connsiteX1" fmla="*/ 8353228 w 8366563"/>
              <a:gd name="connsiteY1" fmla="*/ 15901 h 6861870"/>
              <a:gd name="connsiteX2" fmla="*/ 8366312 w 8366563"/>
              <a:gd name="connsiteY2" fmla="*/ 6856552 h 6861870"/>
              <a:gd name="connsiteX3" fmla="*/ 3070630 w 8366563"/>
              <a:gd name="connsiteY3" fmla="*/ 6861870 h 6861870"/>
              <a:gd name="connsiteX4" fmla="*/ 0 w 8366563"/>
              <a:gd name="connsiteY4" fmla="*/ 0 h 6861870"/>
              <a:gd name="connsiteX0" fmla="*/ 0 w 8366563"/>
              <a:gd name="connsiteY0" fmla="*/ 2 h 6861872"/>
              <a:gd name="connsiteX1" fmla="*/ 8353228 w 8366563"/>
              <a:gd name="connsiteY1" fmla="*/ 0 h 6861872"/>
              <a:gd name="connsiteX2" fmla="*/ 8366312 w 8366563"/>
              <a:gd name="connsiteY2" fmla="*/ 6856554 h 6861872"/>
              <a:gd name="connsiteX3" fmla="*/ 3070630 w 8366563"/>
              <a:gd name="connsiteY3" fmla="*/ 6861872 h 6861872"/>
              <a:gd name="connsiteX4" fmla="*/ 0 w 8366563"/>
              <a:gd name="connsiteY4" fmla="*/ 2 h 6861872"/>
              <a:gd name="connsiteX0" fmla="*/ 0 w 8384234"/>
              <a:gd name="connsiteY0" fmla="*/ 0 h 6885724"/>
              <a:gd name="connsiteX1" fmla="*/ 8370899 w 8384234"/>
              <a:gd name="connsiteY1" fmla="*/ 23852 h 6885724"/>
              <a:gd name="connsiteX2" fmla="*/ 8383983 w 8384234"/>
              <a:gd name="connsiteY2" fmla="*/ 6880406 h 6885724"/>
              <a:gd name="connsiteX3" fmla="*/ 3088301 w 8384234"/>
              <a:gd name="connsiteY3" fmla="*/ 6885724 h 6885724"/>
              <a:gd name="connsiteX4" fmla="*/ 0 w 8384234"/>
              <a:gd name="connsiteY4" fmla="*/ 0 h 6885724"/>
              <a:gd name="connsiteX0" fmla="*/ 0 w 8401905"/>
              <a:gd name="connsiteY0" fmla="*/ 0 h 6869821"/>
              <a:gd name="connsiteX1" fmla="*/ 8388570 w 8401905"/>
              <a:gd name="connsiteY1" fmla="*/ 7949 h 6869821"/>
              <a:gd name="connsiteX2" fmla="*/ 8401654 w 8401905"/>
              <a:gd name="connsiteY2" fmla="*/ 6864503 h 6869821"/>
              <a:gd name="connsiteX3" fmla="*/ 3105972 w 8401905"/>
              <a:gd name="connsiteY3" fmla="*/ 6869821 h 6869821"/>
              <a:gd name="connsiteX4" fmla="*/ 0 w 8401905"/>
              <a:gd name="connsiteY4" fmla="*/ 0 h 6869821"/>
              <a:gd name="connsiteX0" fmla="*/ 0 w 8401905"/>
              <a:gd name="connsiteY0" fmla="*/ 0 h 6869821"/>
              <a:gd name="connsiteX1" fmla="*/ 8388570 w 8401905"/>
              <a:gd name="connsiteY1" fmla="*/ 7949 h 6869821"/>
              <a:gd name="connsiteX2" fmla="*/ 8401654 w 8401905"/>
              <a:gd name="connsiteY2" fmla="*/ 6864503 h 6869821"/>
              <a:gd name="connsiteX3" fmla="*/ 3105972 w 8401905"/>
              <a:gd name="connsiteY3" fmla="*/ 6869821 h 6869821"/>
              <a:gd name="connsiteX4" fmla="*/ 0 w 8401905"/>
              <a:gd name="connsiteY4" fmla="*/ 0 h 6869821"/>
              <a:gd name="connsiteX0" fmla="*/ 0 w 8401905"/>
              <a:gd name="connsiteY0" fmla="*/ 2 h 6869823"/>
              <a:gd name="connsiteX1" fmla="*/ 8388570 w 8401905"/>
              <a:gd name="connsiteY1" fmla="*/ 0 h 6869823"/>
              <a:gd name="connsiteX2" fmla="*/ 8401654 w 8401905"/>
              <a:gd name="connsiteY2" fmla="*/ 6864505 h 6869823"/>
              <a:gd name="connsiteX3" fmla="*/ 3105972 w 8401905"/>
              <a:gd name="connsiteY3" fmla="*/ 6869823 h 6869823"/>
              <a:gd name="connsiteX4" fmla="*/ 0 w 8401905"/>
              <a:gd name="connsiteY4" fmla="*/ 2 h 686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1905" h="6869823">
                <a:moveTo>
                  <a:pt x="0" y="2"/>
                </a:moveTo>
                <a:lnTo>
                  <a:pt x="8388570" y="0"/>
                </a:lnTo>
                <a:cubicBezTo>
                  <a:pt x="8413547" y="2227207"/>
                  <a:pt x="8394347" y="4581638"/>
                  <a:pt x="8401654" y="6864505"/>
                </a:cubicBezTo>
                <a:lnTo>
                  <a:pt x="3105972" y="6869823"/>
                </a:lnTo>
                <a:lnTo>
                  <a:pt x="0" y="2"/>
                </a:lnTo>
                <a:close/>
              </a:path>
            </a:pathLst>
          </a:custGeom>
          <a:solidFill>
            <a:schemeClr val="bg1">
              <a:alpha val="8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latin typeface="Arial" panose="020B0604020202020204" pitchFamily="34" charset="0"/>
                <a:cs typeface="Arial" panose="020B0604020202020204" pitchFamily="34" charset="0"/>
              </a:defRPr>
            </a:lvl1pPr>
          </a:lstStyle>
          <a:p>
            <a:pPr lvl="0"/>
            <a:r>
              <a:rPr lang="de-DE" noProof="0"/>
              <a:t>Bild durch Klicken auf Symbol hinzufügen</a:t>
            </a:r>
            <a:endParaRPr lang="en-GB" noProof="0"/>
          </a:p>
        </p:txBody>
      </p:sp>
    </p:spTree>
    <p:extLst>
      <p:ext uri="{BB962C8B-B14F-4D97-AF65-F5344CB8AC3E}">
        <p14:creationId xmlns:p14="http://schemas.microsoft.com/office/powerpoint/2010/main" val="255164851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gradFill rotWithShape="0">
          <a:gsLst>
            <a:gs pos="0">
              <a:srgbClr val="002839"/>
            </a:gs>
            <a:gs pos="62000">
              <a:srgbClr val="005072"/>
            </a:gs>
            <a:gs pos="100000">
              <a:srgbClr val="005072"/>
            </a:gs>
          </a:gsLst>
          <a:lin ang="14400000"/>
        </a:gradFill>
        <a:effectLst/>
      </p:bgPr>
    </p:bg>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F748C1FA-3DB8-D049-95E9-47F54F0E70CB}"/>
              </a:ext>
            </a:extLst>
          </p:cNvPr>
          <p:cNvGrpSpPr>
            <a:grpSpLocks/>
          </p:cNvGrpSpPr>
          <p:nvPr/>
        </p:nvGrpSpPr>
        <p:grpSpPr bwMode="auto">
          <a:xfrm flipV="1">
            <a:off x="7410450" y="0"/>
            <a:ext cx="4781550" cy="6853238"/>
            <a:chOff x="7410472" y="0"/>
            <a:chExt cx="4781528" cy="6852478"/>
          </a:xfrm>
        </p:grpSpPr>
        <p:sp>
          <p:nvSpPr>
            <p:cNvPr id="5" name="Freeform 4">
              <a:extLst>
                <a:ext uri="{FF2B5EF4-FFF2-40B4-BE49-F238E27FC236}">
                  <a16:creationId xmlns:a16="http://schemas.microsoft.com/office/drawing/2014/main" id="{FDCD60CD-22A4-3A48-A7EB-5FA5211A3E14}"/>
                </a:ext>
              </a:extLst>
            </p:cNvPr>
            <p:cNvSpPr/>
            <p:nvPr/>
          </p:nvSpPr>
          <p:spPr>
            <a:xfrm flipH="1">
              <a:off x="7931237" y="0"/>
              <a:ext cx="4260763" cy="6852478"/>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52478">
                  <a:moveTo>
                    <a:pt x="0" y="1988378"/>
                  </a:moveTo>
                  <a:lnTo>
                    <a:pt x="2832100" y="7178"/>
                  </a:lnTo>
                  <a:lnTo>
                    <a:pt x="3180891" y="0"/>
                  </a:lnTo>
                  <a:lnTo>
                    <a:pt x="368300" y="6852478"/>
                  </a:lnTo>
                  <a:lnTo>
                    <a:pt x="0" y="6852478"/>
                  </a:lnTo>
                  <a:lnTo>
                    <a:pt x="0" y="1988378"/>
                  </a:lnTo>
                  <a:close/>
                </a:path>
              </a:pathLst>
            </a:custGeom>
            <a:gradFill>
              <a:gsLst>
                <a:gs pos="48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Freeform 5">
              <a:extLst>
                <a:ext uri="{FF2B5EF4-FFF2-40B4-BE49-F238E27FC236}">
                  <a16:creationId xmlns:a16="http://schemas.microsoft.com/office/drawing/2014/main" id="{52374295-A7D7-6341-BB7F-6F77265F96AD}"/>
                </a:ext>
              </a:extLst>
            </p:cNvPr>
            <p:cNvSpPr/>
            <p:nvPr/>
          </p:nvSpPr>
          <p:spPr>
            <a:xfrm flipH="1">
              <a:off x="7410472" y="13528"/>
              <a:ext cx="4260763" cy="6825421"/>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852478"/>
                <a:gd name="connsiteX1" fmla="*/ 1960294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971748"/>
                <a:gd name="connsiteX1" fmla="*/ 1960294 w 3180891"/>
                <a:gd name="connsiteY1" fmla="*/ 7178 h 6971748"/>
                <a:gd name="connsiteX2" fmla="*/ 3180891 w 3180891"/>
                <a:gd name="connsiteY2" fmla="*/ 0 h 6971748"/>
                <a:gd name="connsiteX3" fmla="*/ 1257779 w 3180891"/>
                <a:gd name="connsiteY3" fmla="*/ 6971748 h 6971748"/>
                <a:gd name="connsiteX4" fmla="*/ 0 w 3180891"/>
                <a:gd name="connsiteY4" fmla="*/ 6852478 h 6971748"/>
                <a:gd name="connsiteX5" fmla="*/ 0 w 3180891"/>
                <a:gd name="connsiteY5" fmla="*/ 1988378 h 6971748"/>
                <a:gd name="connsiteX0" fmla="*/ 0 w 4294212"/>
                <a:gd name="connsiteY0" fmla="*/ 4065656 h 6971748"/>
                <a:gd name="connsiteX1" fmla="*/ 3073615 w 4294212"/>
                <a:gd name="connsiteY1" fmla="*/ 7178 h 6971748"/>
                <a:gd name="connsiteX2" fmla="*/ 4294212 w 4294212"/>
                <a:gd name="connsiteY2" fmla="*/ 0 h 6971748"/>
                <a:gd name="connsiteX3" fmla="*/ 2371100 w 4294212"/>
                <a:gd name="connsiteY3" fmla="*/ 6971748 h 6971748"/>
                <a:gd name="connsiteX4" fmla="*/ 1113321 w 4294212"/>
                <a:gd name="connsiteY4" fmla="*/ 6852478 h 6971748"/>
                <a:gd name="connsiteX5" fmla="*/ 0 w 4294212"/>
                <a:gd name="connsiteY5" fmla="*/ 4065656 h 6971748"/>
                <a:gd name="connsiteX0" fmla="*/ 11781 w 4305993"/>
                <a:gd name="connsiteY0" fmla="*/ 4065656 h 6971748"/>
                <a:gd name="connsiteX1" fmla="*/ 3085396 w 4305993"/>
                <a:gd name="connsiteY1" fmla="*/ 7178 h 6971748"/>
                <a:gd name="connsiteX2" fmla="*/ 4305993 w 4305993"/>
                <a:gd name="connsiteY2" fmla="*/ 0 h 6971748"/>
                <a:gd name="connsiteX3" fmla="*/ 2382881 w 4305993"/>
                <a:gd name="connsiteY3" fmla="*/ 6971748 h 6971748"/>
                <a:gd name="connsiteX4" fmla="*/ 0 w 4305993"/>
                <a:gd name="connsiteY4" fmla="*/ 6822660 h 6971748"/>
                <a:gd name="connsiteX5" fmla="*/ 11781 w 4305993"/>
                <a:gd name="connsiteY5" fmla="*/ 4065656 h 6971748"/>
                <a:gd name="connsiteX0" fmla="*/ 11781 w 4305993"/>
                <a:gd name="connsiteY0" fmla="*/ 4065656 h 6822660"/>
                <a:gd name="connsiteX1" fmla="*/ 3085396 w 4305993"/>
                <a:gd name="connsiteY1" fmla="*/ 7178 h 6822660"/>
                <a:gd name="connsiteX2" fmla="*/ 4305993 w 4305993"/>
                <a:gd name="connsiteY2" fmla="*/ 0 h 6822660"/>
                <a:gd name="connsiteX3" fmla="*/ 2406444 w 4305993"/>
                <a:gd name="connsiteY3" fmla="*/ 6812721 h 6822660"/>
                <a:gd name="connsiteX4" fmla="*/ 0 w 4305993"/>
                <a:gd name="connsiteY4" fmla="*/ 6822660 h 6822660"/>
                <a:gd name="connsiteX5" fmla="*/ 11781 w 4305993"/>
                <a:gd name="connsiteY5" fmla="*/ 4065656 h 6822660"/>
                <a:gd name="connsiteX0" fmla="*/ 11781 w 3581451"/>
                <a:gd name="connsiteY0" fmla="*/ 4058478 h 6815482"/>
                <a:gd name="connsiteX1" fmla="*/ 3085396 w 3581451"/>
                <a:gd name="connsiteY1" fmla="*/ 0 h 6815482"/>
                <a:gd name="connsiteX2" fmla="*/ 3581451 w 3581451"/>
                <a:gd name="connsiteY2" fmla="*/ 2761 h 6815482"/>
                <a:gd name="connsiteX3" fmla="*/ 2406444 w 3581451"/>
                <a:gd name="connsiteY3" fmla="*/ 6805543 h 6815482"/>
                <a:gd name="connsiteX4" fmla="*/ 0 w 3581451"/>
                <a:gd name="connsiteY4" fmla="*/ 6815482 h 6815482"/>
                <a:gd name="connsiteX5" fmla="*/ 11781 w 3581451"/>
                <a:gd name="connsiteY5" fmla="*/ 4058478 h 6815482"/>
                <a:gd name="connsiteX0" fmla="*/ 11781 w 3581451"/>
                <a:gd name="connsiteY0" fmla="*/ 4055717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11781 w 3581451"/>
                <a:gd name="connsiteY5" fmla="*/ 4055717 h 6812721"/>
                <a:gd name="connsiteX0" fmla="*/ 612621 w 3581451"/>
                <a:gd name="connsiteY0" fmla="*/ 6282082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612621 w 3581451"/>
                <a:gd name="connsiteY5" fmla="*/ 6282082 h 6812721"/>
                <a:gd name="connsiteX0" fmla="*/ 0 w 2968830"/>
                <a:gd name="connsiteY0" fmla="*/ 6282082 h 6822660"/>
                <a:gd name="connsiteX1" fmla="*/ 2555243 w 2968830"/>
                <a:gd name="connsiteY1" fmla="*/ 17117 h 6822660"/>
                <a:gd name="connsiteX2" fmla="*/ 2968830 w 2968830"/>
                <a:gd name="connsiteY2" fmla="*/ 0 h 6822660"/>
                <a:gd name="connsiteX3" fmla="*/ 1793823 w 2968830"/>
                <a:gd name="connsiteY3" fmla="*/ 6802782 h 6822660"/>
                <a:gd name="connsiteX4" fmla="*/ 365216 w 2968830"/>
                <a:gd name="connsiteY4" fmla="*/ 6822660 h 6822660"/>
                <a:gd name="connsiteX5" fmla="*/ 0 w 2968830"/>
                <a:gd name="connsiteY5" fmla="*/ 6282082 h 6822660"/>
                <a:gd name="connsiteX0" fmla="*/ 0 w 3180891"/>
                <a:gd name="connsiteY0" fmla="*/ 6798916 h 6822660"/>
                <a:gd name="connsiteX1" fmla="*/ 2767304 w 3180891"/>
                <a:gd name="connsiteY1" fmla="*/ 17117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61414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 name="connsiteX0" fmla="*/ 0 w 3180891"/>
                <a:gd name="connsiteY0" fmla="*/ 6798916 h 6822660"/>
                <a:gd name="connsiteX1" fmla="*/ 2843883 w 3180891"/>
                <a:gd name="connsiteY1" fmla="*/ 7178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84977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25421">
                  <a:moveTo>
                    <a:pt x="0" y="6801677"/>
                  </a:moveTo>
                  <a:lnTo>
                    <a:pt x="2784977" y="0"/>
                  </a:lnTo>
                  <a:lnTo>
                    <a:pt x="3180891" y="2761"/>
                  </a:lnTo>
                  <a:lnTo>
                    <a:pt x="2005884" y="6805543"/>
                  </a:lnTo>
                  <a:lnTo>
                    <a:pt x="577277" y="6825421"/>
                  </a:lnTo>
                  <a:lnTo>
                    <a:pt x="0" y="6801677"/>
                  </a:lnTo>
                  <a:close/>
                </a:path>
              </a:pathLst>
            </a:custGeom>
            <a:gradFill>
              <a:gsLst>
                <a:gs pos="83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7" name="Freeform: Shape 14">
            <a:extLst>
              <a:ext uri="{FF2B5EF4-FFF2-40B4-BE49-F238E27FC236}">
                <a16:creationId xmlns:a16="http://schemas.microsoft.com/office/drawing/2014/main" id="{2CB327C3-E24E-0441-9D73-90F5E6172ACB}"/>
              </a:ext>
            </a:extLst>
          </p:cNvPr>
          <p:cNvSpPr/>
          <p:nvPr/>
        </p:nvSpPr>
        <p:spPr>
          <a:xfrm>
            <a:off x="0" y="-62994"/>
            <a:ext cx="3596874" cy="6542259"/>
          </a:xfrm>
          <a:custGeom>
            <a:avLst/>
            <a:gdLst>
              <a:gd name="connsiteX0" fmla="*/ 3596874 w 3596874"/>
              <a:gd name="connsiteY0" fmla="*/ 0 h 6542259"/>
              <a:gd name="connsiteX1" fmla="*/ 0 w 3596874"/>
              <a:gd name="connsiteY1" fmla="*/ 6542259 h 6542259"/>
              <a:gd name="connsiteX2" fmla="*/ 0 w 3596874"/>
              <a:gd name="connsiteY2" fmla="*/ 1641660 h 6542259"/>
              <a:gd name="connsiteX3" fmla="*/ 3129673 w 3596874"/>
              <a:gd name="connsiteY3" fmla="*/ 7178 h 6542259"/>
            </a:gdLst>
            <a:ahLst/>
            <a:cxnLst>
              <a:cxn ang="0">
                <a:pos x="connsiteX0" y="connsiteY0"/>
              </a:cxn>
              <a:cxn ang="0">
                <a:pos x="connsiteX1" y="connsiteY1"/>
              </a:cxn>
              <a:cxn ang="0">
                <a:pos x="connsiteX2" y="connsiteY2"/>
              </a:cxn>
              <a:cxn ang="0">
                <a:pos x="connsiteX3" y="connsiteY3"/>
              </a:cxn>
            </a:cxnLst>
            <a:rect l="l" t="t" r="r" b="b"/>
            <a:pathLst>
              <a:path w="3596874" h="6542259">
                <a:moveTo>
                  <a:pt x="3596874" y="0"/>
                </a:moveTo>
                <a:lnTo>
                  <a:pt x="0" y="6542259"/>
                </a:lnTo>
                <a:lnTo>
                  <a:pt x="0" y="1641660"/>
                </a:lnTo>
                <a:lnTo>
                  <a:pt x="3129673" y="7178"/>
                </a:lnTo>
                <a:close/>
              </a:path>
            </a:pathLst>
          </a:custGeom>
          <a:gradFill>
            <a:gsLst>
              <a:gs pos="48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Freeform 7">
            <a:extLst>
              <a:ext uri="{FF2B5EF4-FFF2-40B4-BE49-F238E27FC236}">
                <a16:creationId xmlns:a16="http://schemas.microsoft.com/office/drawing/2014/main" id="{B94AA9E1-A774-E549-AA8D-15841AA7FD9F}"/>
              </a:ext>
            </a:extLst>
          </p:cNvPr>
          <p:cNvSpPr/>
          <p:nvPr/>
        </p:nvSpPr>
        <p:spPr>
          <a:xfrm>
            <a:off x="-143124" y="-55817"/>
            <a:ext cx="4260763" cy="6825421"/>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852478"/>
              <a:gd name="connsiteX1" fmla="*/ 1960294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971748"/>
              <a:gd name="connsiteX1" fmla="*/ 1960294 w 3180891"/>
              <a:gd name="connsiteY1" fmla="*/ 7178 h 6971748"/>
              <a:gd name="connsiteX2" fmla="*/ 3180891 w 3180891"/>
              <a:gd name="connsiteY2" fmla="*/ 0 h 6971748"/>
              <a:gd name="connsiteX3" fmla="*/ 1257779 w 3180891"/>
              <a:gd name="connsiteY3" fmla="*/ 6971748 h 6971748"/>
              <a:gd name="connsiteX4" fmla="*/ 0 w 3180891"/>
              <a:gd name="connsiteY4" fmla="*/ 6852478 h 6971748"/>
              <a:gd name="connsiteX5" fmla="*/ 0 w 3180891"/>
              <a:gd name="connsiteY5" fmla="*/ 1988378 h 6971748"/>
              <a:gd name="connsiteX0" fmla="*/ 0 w 4294212"/>
              <a:gd name="connsiteY0" fmla="*/ 4065656 h 6971748"/>
              <a:gd name="connsiteX1" fmla="*/ 3073615 w 4294212"/>
              <a:gd name="connsiteY1" fmla="*/ 7178 h 6971748"/>
              <a:gd name="connsiteX2" fmla="*/ 4294212 w 4294212"/>
              <a:gd name="connsiteY2" fmla="*/ 0 h 6971748"/>
              <a:gd name="connsiteX3" fmla="*/ 2371100 w 4294212"/>
              <a:gd name="connsiteY3" fmla="*/ 6971748 h 6971748"/>
              <a:gd name="connsiteX4" fmla="*/ 1113321 w 4294212"/>
              <a:gd name="connsiteY4" fmla="*/ 6852478 h 6971748"/>
              <a:gd name="connsiteX5" fmla="*/ 0 w 4294212"/>
              <a:gd name="connsiteY5" fmla="*/ 4065656 h 6971748"/>
              <a:gd name="connsiteX0" fmla="*/ 11781 w 4305993"/>
              <a:gd name="connsiteY0" fmla="*/ 4065656 h 6971748"/>
              <a:gd name="connsiteX1" fmla="*/ 3085396 w 4305993"/>
              <a:gd name="connsiteY1" fmla="*/ 7178 h 6971748"/>
              <a:gd name="connsiteX2" fmla="*/ 4305993 w 4305993"/>
              <a:gd name="connsiteY2" fmla="*/ 0 h 6971748"/>
              <a:gd name="connsiteX3" fmla="*/ 2382881 w 4305993"/>
              <a:gd name="connsiteY3" fmla="*/ 6971748 h 6971748"/>
              <a:gd name="connsiteX4" fmla="*/ 0 w 4305993"/>
              <a:gd name="connsiteY4" fmla="*/ 6822660 h 6971748"/>
              <a:gd name="connsiteX5" fmla="*/ 11781 w 4305993"/>
              <a:gd name="connsiteY5" fmla="*/ 4065656 h 6971748"/>
              <a:gd name="connsiteX0" fmla="*/ 11781 w 4305993"/>
              <a:gd name="connsiteY0" fmla="*/ 4065656 h 6822660"/>
              <a:gd name="connsiteX1" fmla="*/ 3085396 w 4305993"/>
              <a:gd name="connsiteY1" fmla="*/ 7178 h 6822660"/>
              <a:gd name="connsiteX2" fmla="*/ 4305993 w 4305993"/>
              <a:gd name="connsiteY2" fmla="*/ 0 h 6822660"/>
              <a:gd name="connsiteX3" fmla="*/ 2406444 w 4305993"/>
              <a:gd name="connsiteY3" fmla="*/ 6812721 h 6822660"/>
              <a:gd name="connsiteX4" fmla="*/ 0 w 4305993"/>
              <a:gd name="connsiteY4" fmla="*/ 6822660 h 6822660"/>
              <a:gd name="connsiteX5" fmla="*/ 11781 w 4305993"/>
              <a:gd name="connsiteY5" fmla="*/ 4065656 h 6822660"/>
              <a:gd name="connsiteX0" fmla="*/ 11781 w 3581451"/>
              <a:gd name="connsiteY0" fmla="*/ 4058478 h 6815482"/>
              <a:gd name="connsiteX1" fmla="*/ 3085396 w 3581451"/>
              <a:gd name="connsiteY1" fmla="*/ 0 h 6815482"/>
              <a:gd name="connsiteX2" fmla="*/ 3581451 w 3581451"/>
              <a:gd name="connsiteY2" fmla="*/ 2761 h 6815482"/>
              <a:gd name="connsiteX3" fmla="*/ 2406444 w 3581451"/>
              <a:gd name="connsiteY3" fmla="*/ 6805543 h 6815482"/>
              <a:gd name="connsiteX4" fmla="*/ 0 w 3581451"/>
              <a:gd name="connsiteY4" fmla="*/ 6815482 h 6815482"/>
              <a:gd name="connsiteX5" fmla="*/ 11781 w 3581451"/>
              <a:gd name="connsiteY5" fmla="*/ 4058478 h 6815482"/>
              <a:gd name="connsiteX0" fmla="*/ 11781 w 3581451"/>
              <a:gd name="connsiteY0" fmla="*/ 4055717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11781 w 3581451"/>
              <a:gd name="connsiteY5" fmla="*/ 4055717 h 6812721"/>
              <a:gd name="connsiteX0" fmla="*/ 612621 w 3581451"/>
              <a:gd name="connsiteY0" fmla="*/ 6282082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612621 w 3581451"/>
              <a:gd name="connsiteY5" fmla="*/ 6282082 h 6812721"/>
              <a:gd name="connsiteX0" fmla="*/ 0 w 2968830"/>
              <a:gd name="connsiteY0" fmla="*/ 6282082 h 6822660"/>
              <a:gd name="connsiteX1" fmla="*/ 2555243 w 2968830"/>
              <a:gd name="connsiteY1" fmla="*/ 17117 h 6822660"/>
              <a:gd name="connsiteX2" fmla="*/ 2968830 w 2968830"/>
              <a:gd name="connsiteY2" fmla="*/ 0 h 6822660"/>
              <a:gd name="connsiteX3" fmla="*/ 1793823 w 2968830"/>
              <a:gd name="connsiteY3" fmla="*/ 6802782 h 6822660"/>
              <a:gd name="connsiteX4" fmla="*/ 365216 w 2968830"/>
              <a:gd name="connsiteY4" fmla="*/ 6822660 h 6822660"/>
              <a:gd name="connsiteX5" fmla="*/ 0 w 2968830"/>
              <a:gd name="connsiteY5" fmla="*/ 6282082 h 6822660"/>
              <a:gd name="connsiteX0" fmla="*/ 0 w 3180891"/>
              <a:gd name="connsiteY0" fmla="*/ 6798916 h 6822660"/>
              <a:gd name="connsiteX1" fmla="*/ 2767304 w 3180891"/>
              <a:gd name="connsiteY1" fmla="*/ 17117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61414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 name="connsiteX0" fmla="*/ 0 w 3180891"/>
              <a:gd name="connsiteY0" fmla="*/ 6798916 h 6822660"/>
              <a:gd name="connsiteX1" fmla="*/ 2843883 w 3180891"/>
              <a:gd name="connsiteY1" fmla="*/ 7178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84977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25421">
                <a:moveTo>
                  <a:pt x="0" y="6801677"/>
                </a:moveTo>
                <a:lnTo>
                  <a:pt x="2784977" y="0"/>
                </a:lnTo>
                <a:lnTo>
                  <a:pt x="3180891" y="2761"/>
                </a:lnTo>
                <a:lnTo>
                  <a:pt x="2005884" y="6805543"/>
                </a:lnTo>
                <a:lnTo>
                  <a:pt x="577277" y="6825421"/>
                </a:lnTo>
                <a:lnTo>
                  <a:pt x="0" y="6801677"/>
                </a:lnTo>
                <a:close/>
              </a:path>
            </a:pathLst>
          </a:custGeom>
          <a:gradFill>
            <a:gsLst>
              <a:gs pos="83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9" name="Picture 9">
            <a:extLst>
              <a:ext uri="{FF2B5EF4-FFF2-40B4-BE49-F238E27FC236}">
                <a16:creationId xmlns:a16="http://schemas.microsoft.com/office/drawing/2014/main" id="{4B76543A-0DED-C94C-A78C-F6F18ED2C6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4100"/>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9D3A30B9-120F-E441-A144-12CDE2B02F63}"/>
              </a:ext>
            </a:extLst>
          </p:cNvPr>
          <p:cNvCxnSpPr>
            <a:cxnSpLocks/>
          </p:cNvCxnSpPr>
          <p:nvPr/>
        </p:nvCxnSpPr>
        <p:spPr>
          <a:xfrm flipV="1">
            <a:off x="8913701" y="-1788"/>
            <a:ext cx="2227575" cy="6854266"/>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7A0A27-5797-F145-9B65-601E05EBA2D7}"/>
              </a:ext>
            </a:extLst>
          </p:cNvPr>
          <p:cNvCxnSpPr>
            <a:cxnSpLocks/>
          </p:cNvCxnSpPr>
          <p:nvPr/>
        </p:nvCxnSpPr>
        <p:spPr>
          <a:xfrm flipH="1" flipV="1">
            <a:off x="11790500" y="-1788"/>
            <a:ext cx="401500" cy="4262892"/>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A30E69-F9C2-5B49-8BC5-2BBB1A2D1440}"/>
              </a:ext>
            </a:extLst>
          </p:cNvPr>
          <p:cNvCxnSpPr>
            <a:cxnSpLocks/>
          </p:cNvCxnSpPr>
          <p:nvPr/>
        </p:nvCxnSpPr>
        <p:spPr>
          <a:xfrm flipV="1">
            <a:off x="76398" y="-57385"/>
            <a:ext cx="3749237" cy="6963258"/>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0567E4B-879A-1647-AE03-7B6427F1C85F}"/>
              </a:ext>
            </a:extLst>
          </p:cNvPr>
          <p:cNvCxnSpPr>
            <a:cxnSpLocks/>
          </p:cNvCxnSpPr>
          <p:nvPr/>
        </p:nvCxnSpPr>
        <p:spPr>
          <a:xfrm flipV="1">
            <a:off x="0" y="-1788"/>
            <a:ext cx="982292" cy="5159004"/>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6"/>
          </p:nvPr>
        </p:nvSpPr>
        <p:spPr>
          <a:xfrm>
            <a:off x="2621280" y="2743994"/>
            <a:ext cx="6949440" cy="1370013"/>
          </a:xfrm>
          <a:prstGeom prst="rect">
            <a:avLst/>
          </a:prstGeom>
        </p:spPr>
        <p:txBody>
          <a:bodyPr anchor="ctr" anchorCtr="0"/>
          <a:lstStyle>
            <a:lvl1pPr marL="0" indent="0" algn="ctr">
              <a:spcBef>
                <a:spcPts val="0"/>
              </a:spcBef>
              <a:buNone/>
              <a:defRPr sz="4800" b="1">
                <a:solidFill>
                  <a:srgbClr val="FFFFFF"/>
                </a:solidFill>
                <a:latin typeface="Arial" panose="020B0604020202020204" pitchFamily="34" charset="0"/>
                <a:cs typeface="Arial" panose="020B0604020202020204" pitchFamily="34" charset="0"/>
              </a:defRPr>
            </a:lvl1pPr>
          </a:lstStyle>
          <a:p>
            <a:pPr lvl="0"/>
            <a:r>
              <a:rPr lang="de-DE" noProof="0"/>
              <a:t>Mastertextformat bearbeiten</a:t>
            </a:r>
          </a:p>
        </p:txBody>
      </p:sp>
    </p:spTree>
    <p:extLst>
      <p:ext uri="{BB962C8B-B14F-4D97-AF65-F5344CB8AC3E}">
        <p14:creationId xmlns:p14="http://schemas.microsoft.com/office/powerpoint/2010/main" val="194295909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gradFill rotWithShape="0">
          <a:gsLst>
            <a:gs pos="0">
              <a:srgbClr val="002839"/>
            </a:gs>
            <a:gs pos="62000">
              <a:srgbClr val="005072"/>
            </a:gs>
            <a:gs pos="100000">
              <a:srgbClr val="005072"/>
            </a:gs>
          </a:gsLst>
          <a:lin ang="14400000"/>
        </a:gradFill>
        <a:effectLst/>
      </p:bgPr>
    </p:bg>
    <p:spTree>
      <p:nvGrpSpPr>
        <p:cNvPr id="1" name=""/>
        <p:cNvGrpSpPr/>
        <p:nvPr/>
      </p:nvGrpSpPr>
      <p:grpSpPr>
        <a:xfrm>
          <a:off x="0" y="0"/>
          <a:ext cx="0" cy="0"/>
          <a:chOff x="0" y="0"/>
          <a:chExt cx="0" cy="0"/>
        </a:xfrm>
      </p:grpSpPr>
      <p:sp>
        <p:nvSpPr>
          <p:cNvPr id="5" name="Freeform: Shape 29">
            <a:extLst>
              <a:ext uri="{FF2B5EF4-FFF2-40B4-BE49-F238E27FC236}">
                <a16:creationId xmlns:a16="http://schemas.microsoft.com/office/drawing/2014/main" id="{9E8F96FA-7CAB-944F-A604-03CE982034EC}"/>
              </a:ext>
            </a:extLst>
          </p:cNvPr>
          <p:cNvSpPr/>
          <p:nvPr/>
        </p:nvSpPr>
        <p:spPr>
          <a:xfrm flipH="1">
            <a:off x="8449808" y="0"/>
            <a:ext cx="3742193" cy="6525829"/>
          </a:xfrm>
          <a:custGeom>
            <a:avLst/>
            <a:gdLst>
              <a:gd name="connsiteX0" fmla="*/ 3742193 w 3742193"/>
              <a:gd name="connsiteY0" fmla="*/ 0 h 6525829"/>
              <a:gd name="connsiteX1" fmla="*/ 0 w 3742193"/>
              <a:gd name="connsiteY1" fmla="*/ 6049 h 6525829"/>
              <a:gd name="connsiteX2" fmla="*/ 0 w 3742193"/>
              <a:gd name="connsiteY2" fmla="*/ 6525829 h 6525829"/>
            </a:gdLst>
            <a:ahLst/>
            <a:cxnLst>
              <a:cxn ang="0">
                <a:pos x="connsiteX0" y="connsiteY0"/>
              </a:cxn>
              <a:cxn ang="0">
                <a:pos x="connsiteX1" y="connsiteY1"/>
              </a:cxn>
              <a:cxn ang="0">
                <a:pos x="connsiteX2" y="connsiteY2"/>
              </a:cxn>
            </a:cxnLst>
            <a:rect l="l" t="t" r="r" b="b"/>
            <a:pathLst>
              <a:path w="3742193" h="6525829">
                <a:moveTo>
                  <a:pt x="3742193" y="0"/>
                </a:moveTo>
                <a:lnTo>
                  <a:pt x="0" y="6049"/>
                </a:lnTo>
                <a:lnTo>
                  <a:pt x="0" y="6525829"/>
                </a:lnTo>
                <a:close/>
              </a:path>
            </a:pathLst>
          </a:custGeom>
          <a:gradFill>
            <a:gsLst>
              <a:gs pos="74000">
                <a:schemeClr val="accent4">
                  <a:alpha val="73000"/>
                </a:schemeClr>
              </a:gs>
              <a:gs pos="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Freeform: Shape 36">
            <a:extLst>
              <a:ext uri="{FF2B5EF4-FFF2-40B4-BE49-F238E27FC236}">
                <a16:creationId xmlns:a16="http://schemas.microsoft.com/office/drawing/2014/main" id="{607DC25E-7B79-464E-9DA2-0602D2368352}"/>
              </a:ext>
            </a:extLst>
          </p:cNvPr>
          <p:cNvSpPr/>
          <p:nvPr/>
        </p:nvSpPr>
        <p:spPr>
          <a:xfrm flipH="1" flipV="1">
            <a:off x="9915525" y="4763"/>
            <a:ext cx="2276475" cy="6853237"/>
          </a:xfrm>
          <a:custGeom>
            <a:avLst/>
            <a:gdLst>
              <a:gd name="connsiteX0" fmla="*/ 558862 w 2276221"/>
              <a:gd name="connsiteY0" fmla="*/ 6853602 h 6853602"/>
              <a:gd name="connsiteX1" fmla="*/ 0 w 2276221"/>
              <a:gd name="connsiteY1" fmla="*/ 6853602 h 6853602"/>
              <a:gd name="connsiteX2" fmla="*/ 0 w 2276221"/>
              <a:gd name="connsiteY2" fmla="*/ 0 h 6853602"/>
              <a:gd name="connsiteX3" fmla="*/ 2276221 w 2276221"/>
              <a:gd name="connsiteY3" fmla="*/ 0 h 6853602"/>
            </a:gdLst>
            <a:ahLst/>
            <a:cxnLst>
              <a:cxn ang="0">
                <a:pos x="connsiteX0" y="connsiteY0"/>
              </a:cxn>
              <a:cxn ang="0">
                <a:pos x="connsiteX1" y="connsiteY1"/>
              </a:cxn>
              <a:cxn ang="0">
                <a:pos x="connsiteX2" y="connsiteY2"/>
              </a:cxn>
              <a:cxn ang="0">
                <a:pos x="connsiteX3" y="connsiteY3"/>
              </a:cxn>
            </a:cxnLst>
            <a:rect l="l" t="t" r="r" b="b"/>
            <a:pathLst>
              <a:path w="2276221" h="6853602">
                <a:moveTo>
                  <a:pt x="558862" y="6853602"/>
                </a:moveTo>
                <a:lnTo>
                  <a:pt x="0" y="6853602"/>
                </a:lnTo>
                <a:lnTo>
                  <a:pt x="0" y="0"/>
                </a:lnTo>
                <a:lnTo>
                  <a:pt x="2276221" y="0"/>
                </a:lnTo>
                <a:close/>
              </a:path>
            </a:pathLst>
          </a:custGeom>
          <a:gradFill>
            <a:gsLst>
              <a:gs pos="0">
                <a:schemeClr val="accent3">
                  <a:lumMod val="78000"/>
                  <a:alpha val="10000"/>
                </a:schemeClr>
              </a:gs>
              <a:gs pos="62000">
                <a:schemeClr val="accent1">
                  <a:alpha val="87000"/>
                  <a:lumMod val="93000"/>
                  <a:lumOff val="7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7" name="Group 5">
            <a:extLst>
              <a:ext uri="{FF2B5EF4-FFF2-40B4-BE49-F238E27FC236}">
                <a16:creationId xmlns:a16="http://schemas.microsoft.com/office/drawing/2014/main" id="{02386D3E-0925-E345-A74F-A39FC333008A}"/>
              </a:ext>
            </a:extLst>
          </p:cNvPr>
          <p:cNvGrpSpPr>
            <a:grpSpLocks/>
          </p:cNvGrpSpPr>
          <p:nvPr/>
        </p:nvGrpSpPr>
        <p:grpSpPr bwMode="auto">
          <a:xfrm>
            <a:off x="4641850" y="1747838"/>
            <a:ext cx="2908300" cy="2687637"/>
            <a:chOff x="1808480" y="2034708"/>
            <a:chExt cx="1016000" cy="939417"/>
          </a:xfrm>
        </p:grpSpPr>
        <p:pic>
          <p:nvPicPr>
            <p:cNvPr id="8" name="Picture 7">
              <a:extLst>
                <a:ext uri="{FF2B5EF4-FFF2-40B4-BE49-F238E27FC236}">
                  <a16:creationId xmlns:a16="http://schemas.microsoft.com/office/drawing/2014/main" id="{24712C87-59EF-E74C-BD67-5F413DA16EED}"/>
                </a:ext>
              </a:extLst>
            </p:cNvPr>
            <p:cNvPicPr>
              <a:picLocks noChangeAspect="1"/>
            </p:cNvPicPr>
            <p:nvPr/>
          </p:nvPicPr>
          <p:blipFill rotWithShape="1">
            <a:blip r:embed="rId2">
              <a:duotone>
                <a:schemeClr val="accent1">
                  <a:shade val="45000"/>
                  <a:satMod val="135000"/>
                </a:schemeClr>
                <a:prstClr val="white"/>
              </a:duotone>
              <a:alphaModFix amt="20000"/>
            </a:blip>
            <a:srcRect r="53883"/>
            <a:stretch/>
          </p:blipFill>
          <p:spPr>
            <a:xfrm>
              <a:off x="1808480" y="2034708"/>
              <a:ext cx="497840" cy="939417"/>
            </a:xfrm>
            <a:prstGeom prst="rect">
              <a:avLst/>
            </a:prstGeom>
          </p:spPr>
        </p:pic>
        <p:pic>
          <p:nvPicPr>
            <p:cNvPr id="9" name="Picture 8">
              <a:extLst>
                <a:ext uri="{FF2B5EF4-FFF2-40B4-BE49-F238E27FC236}">
                  <a16:creationId xmlns:a16="http://schemas.microsoft.com/office/drawing/2014/main" id="{A72C8DA5-D81B-3C43-AA83-E4F1F43467BD}"/>
                </a:ext>
              </a:extLst>
            </p:cNvPr>
            <p:cNvPicPr>
              <a:picLocks noChangeAspect="1"/>
            </p:cNvPicPr>
            <p:nvPr/>
          </p:nvPicPr>
          <p:blipFill rotWithShape="1">
            <a:blip r:embed="rId2">
              <a:duotone>
                <a:schemeClr val="accent1">
                  <a:shade val="45000"/>
                  <a:satMod val="135000"/>
                </a:schemeClr>
                <a:prstClr val="white"/>
              </a:duotone>
              <a:alphaModFix amt="20000"/>
            </a:blip>
            <a:srcRect r="53883"/>
            <a:stretch/>
          </p:blipFill>
          <p:spPr>
            <a:xfrm>
              <a:off x="2326640" y="2034708"/>
              <a:ext cx="497840" cy="939417"/>
            </a:xfrm>
            <a:prstGeom prst="rect">
              <a:avLst/>
            </a:prstGeom>
          </p:spPr>
        </p:pic>
      </p:grpSp>
      <p:sp>
        <p:nvSpPr>
          <p:cNvPr id="10" name="Freeform: Shape 33">
            <a:extLst>
              <a:ext uri="{FF2B5EF4-FFF2-40B4-BE49-F238E27FC236}">
                <a16:creationId xmlns:a16="http://schemas.microsoft.com/office/drawing/2014/main" id="{50D42F4D-F0CF-6941-AE3A-4F41DDCD9390}"/>
              </a:ext>
            </a:extLst>
          </p:cNvPr>
          <p:cNvSpPr/>
          <p:nvPr/>
        </p:nvSpPr>
        <p:spPr>
          <a:xfrm rot="10800000" flipH="1">
            <a:off x="0" y="0"/>
            <a:ext cx="3409631" cy="6858000"/>
          </a:xfrm>
          <a:custGeom>
            <a:avLst/>
            <a:gdLst>
              <a:gd name="connsiteX0" fmla="*/ 0 w 3409631"/>
              <a:gd name="connsiteY0" fmla="*/ 6858000 h 6858000"/>
              <a:gd name="connsiteX1" fmla="*/ 96110 w 3409631"/>
              <a:gd name="connsiteY1" fmla="*/ 6858000 h 6858000"/>
              <a:gd name="connsiteX2" fmla="*/ 3409631 w 3409631"/>
              <a:gd name="connsiteY2" fmla="*/ 0 h 6858000"/>
              <a:gd name="connsiteX3" fmla="*/ 0 w 3409631"/>
              <a:gd name="connsiteY3" fmla="*/ 6542 h 6858000"/>
            </a:gdLst>
            <a:ahLst/>
            <a:cxnLst>
              <a:cxn ang="0">
                <a:pos x="connsiteX0" y="connsiteY0"/>
              </a:cxn>
              <a:cxn ang="0">
                <a:pos x="connsiteX1" y="connsiteY1"/>
              </a:cxn>
              <a:cxn ang="0">
                <a:pos x="connsiteX2" y="connsiteY2"/>
              </a:cxn>
              <a:cxn ang="0">
                <a:pos x="connsiteX3" y="connsiteY3"/>
              </a:cxn>
            </a:cxnLst>
            <a:rect l="l" t="t" r="r" b="b"/>
            <a:pathLst>
              <a:path w="3409631" h="6858000">
                <a:moveTo>
                  <a:pt x="0" y="6858000"/>
                </a:moveTo>
                <a:lnTo>
                  <a:pt x="96110" y="6858000"/>
                </a:lnTo>
                <a:lnTo>
                  <a:pt x="3409631" y="0"/>
                </a:lnTo>
                <a:lnTo>
                  <a:pt x="0" y="6542"/>
                </a:lnTo>
                <a:close/>
              </a:path>
            </a:pathLst>
          </a:custGeom>
          <a:gradFill>
            <a:gsLst>
              <a:gs pos="74000">
                <a:schemeClr val="accent4">
                  <a:alpha val="73000"/>
                </a:schemeClr>
              </a:gs>
              <a:gs pos="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Freeform: Shape 27">
            <a:extLst>
              <a:ext uri="{FF2B5EF4-FFF2-40B4-BE49-F238E27FC236}">
                <a16:creationId xmlns:a16="http://schemas.microsoft.com/office/drawing/2014/main" id="{7E3EB91F-5972-2D43-A03D-2FDDF492E3DA}"/>
              </a:ext>
            </a:extLst>
          </p:cNvPr>
          <p:cNvSpPr/>
          <p:nvPr/>
        </p:nvSpPr>
        <p:spPr>
          <a:xfrm rot="10800000" flipH="1" flipV="1">
            <a:off x="0" y="0"/>
            <a:ext cx="2170113" cy="6858000"/>
          </a:xfrm>
          <a:custGeom>
            <a:avLst/>
            <a:gdLst>
              <a:gd name="connsiteX0" fmla="*/ 0 w 2170859"/>
              <a:gd name="connsiteY0" fmla="*/ 0 h 6858000"/>
              <a:gd name="connsiteX1" fmla="*/ 2170859 w 2170859"/>
              <a:gd name="connsiteY1" fmla="*/ 0 h 6858000"/>
              <a:gd name="connsiteX2" fmla="*/ 722949 w 2170859"/>
              <a:gd name="connsiteY2" fmla="*/ 6858000 h 6858000"/>
              <a:gd name="connsiteX3" fmla="*/ 0 w 217085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70859" h="6858000">
                <a:moveTo>
                  <a:pt x="0" y="0"/>
                </a:moveTo>
                <a:lnTo>
                  <a:pt x="2170859" y="0"/>
                </a:lnTo>
                <a:lnTo>
                  <a:pt x="722949" y="6858000"/>
                </a:lnTo>
                <a:lnTo>
                  <a:pt x="0" y="6858000"/>
                </a:lnTo>
                <a:close/>
              </a:path>
            </a:pathLst>
          </a:custGeom>
          <a:gradFill>
            <a:gsLst>
              <a:gs pos="0">
                <a:schemeClr val="accent3">
                  <a:lumMod val="78000"/>
                  <a:alpha val="10000"/>
                </a:schemeClr>
              </a:gs>
              <a:gs pos="62000">
                <a:schemeClr val="accent1">
                  <a:alpha val="87000"/>
                  <a:lumMod val="93000"/>
                  <a:lumOff val="7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2" name="Picture 11">
            <a:extLst>
              <a:ext uri="{FF2B5EF4-FFF2-40B4-BE49-F238E27FC236}">
                <a16:creationId xmlns:a16="http://schemas.microsoft.com/office/drawing/2014/main" id="{0E5ED0BF-5F5D-B646-9F06-0DAD934A2C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2100" y="6134100"/>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3"/>
          <p:cNvSpPr>
            <a:spLocks noGrp="1"/>
          </p:cNvSpPr>
          <p:nvPr>
            <p:ph type="body" sz="quarter" idx="18"/>
          </p:nvPr>
        </p:nvSpPr>
        <p:spPr>
          <a:xfrm>
            <a:off x="2712720" y="3949400"/>
            <a:ext cx="6766560" cy="639733"/>
          </a:xfrm>
          <a:prstGeom prst="rect">
            <a:avLst/>
          </a:prstGeom>
        </p:spPr>
        <p:txBody>
          <a:bodyPr/>
          <a:lstStyle>
            <a:lvl1pPr marL="0" indent="0" algn="ctr">
              <a:spcBef>
                <a:spcPts val="0"/>
              </a:spcBef>
              <a:buNone/>
              <a:defRPr sz="1800" b="1">
                <a:solidFill>
                  <a:srgbClr val="FFFFFF"/>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4" name="Text Placeholder 3"/>
          <p:cNvSpPr>
            <a:spLocks noGrp="1"/>
          </p:cNvSpPr>
          <p:nvPr>
            <p:ph type="body" sz="quarter" idx="19"/>
          </p:nvPr>
        </p:nvSpPr>
        <p:spPr>
          <a:xfrm>
            <a:off x="2712720" y="2470150"/>
            <a:ext cx="6766560" cy="1370013"/>
          </a:xfrm>
          <a:prstGeom prst="rect">
            <a:avLst/>
          </a:prstGeom>
        </p:spPr>
        <p:txBody>
          <a:bodyPr anchor="b" anchorCtr="0"/>
          <a:lstStyle>
            <a:lvl1pPr marL="0" indent="0" algn="ctr">
              <a:spcBef>
                <a:spcPts val="0"/>
              </a:spcBef>
              <a:buNone/>
              <a:defRPr sz="4800" b="1">
                <a:solidFill>
                  <a:srgbClr val="FFFFFF"/>
                </a:solidFill>
                <a:latin typeface="Arial" panose="020B0604020202020204" pitchFamily="34" charset="0"/>
                <a:cs typeface="Arial" panose="020B0604020202020204" pitchFamily="34" charset="0"/>
              </a:defRPr>
            </a:lvl1pPr>
          </a:lstStyle>
          <a:p>
            <a:pPr lvl="0"/>
            <a:r>
              <a:rPr lang="de-DE" noProof="0"/>
              <a:t>Mastertextformat bearbeiten</a:t>
            </a:r>
          </a:p>
        </p:txBody>
      </p:sp>
    </p:spTree>
    <p:extLst>
      <p:ext uri="{BB962C8B-B14F-4D97-AF65-F5344CB8AC3E}">
        <p14:creationId xmlns:p14="http://schemas.microsoft.com/office/powerpoint/2010/main" val="93196248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gradFill rotWithShape="0">
          <a:gsLst>
            <a:gs pos="0">
              <a:srgbClr val="002839"/>
            </a:gs>
            <a:gs pos="62000">
              <a:srgbClr val="005072"/>
            </a:gs>
            <a:gs pos="100000">
              <a:srgbClr val="005072"/>
            </a:gs>
          </a:gsLst>
          <a:lin ang="1440000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2064AD-2D2F-AC4C-9A06-C38F2456CA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2E54F7A8-92D2-A947-9DCD-8B0D90BF3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2100" y="6134100"/>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565D15DF-7509-5742-9DBF-C1E643C66773}"/>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119188" y="1658938"/>
            <a:ext cx="735012"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2"/>
          <p:cNvSpPr>
            <a:spLocks noGrp="1"/>
          </p:cNvSpPr>
          <p:nvPr>
            <p:ph type="body" sz="quarter" idx="17"/>
          </p:nvPr>
        </p:nvSpPr>
        <p:spPr>
          <a:xfrm>
            <a:off x="1945024" y="1660055"/>
            <a:ext cx="7315200" cy="1657389"/>
          </a:xfrm>
          <a:prstGeom prst="rect">
            <a:avLst/>
          </a:prstGeom>
        </p:spPr>
        <p:txBody>
          <a:bodyPr/>
          <a:lstStyle>
            <a:lvl1pPr marL="0" indent="0">
              <a:spcBef>
                <a:spcPts val="0"/>
              </a:spcBef>
              <a:buNone/>
              <a:defRPr sz="5400" b="1">
                <a:solidFill>
                  <a:srgbClr val="FFFFFF"/>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0" name="Text Placeholder 2"/>
          <p:cNvSpPr>
            <a:spLocks noGrp="1"/>
          </p:cNvSpPr>
          <p:nvPr>
            <p:ph type="body" sz="quarter" idx="18"/>
          </p:nvPr>
        </p:nvSpPr>
        <p:spPr>
          <a:xfrm>
            <a:off x="1945024" y="3323179"/>
            <a:ext cx="7315200" cy="661016"/>
          </a:xfrm>
          <a:prstGeom prst="rect">
            <a:avLst/>
          </a:prstGeom>
        </p:spPr>
        <p:txBody>
          <a:bodyPr/>
          <a:lstStyle>
            <a:lvl1pPr marL="0" indent="0">
              <a:spcBef>
                <a:spcPts val="0"/>
              </a:spcBef>
              <a:buNone/>
              <a:defRPr sz="1800" b="1">
                <a:solidFill>
                  <a:srgbClr val="FFFFFF"/>
                </a:solidFill>
                <a:latin typeface="Arial" panose="020B0604020202020204" pitchFamily="34" charset="0"/>
                <a:cs typeface="Arial" panose="020B0604020202020204" pitchFamily="34" charset="0"/>
              </a:defRPr>
            </a:lvl1pPr>
          </a:lstStyle>
          <a:p>
            <a:pPr lvl="0"/>
            <a:r>
              <a:rPr lang="de-DE"/>
              <a:t>Mastertextformat bearbeiten</a:t>
            </a:r>
          </a:p>
        </p:txBody>
      </p:sp>
    </p:spTree>
    <p:extLst>
      <p:ext uri="{BB962C8B-B14F-4D97-AF65-F5344CB8AC3E}">
        <p14:creationId xmlns:p14="http://schemas.microsoft.com/office/powerpoint/2010/main" val="115877221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Quote 5">
    <p:bg>
      <p:bgPr>
        <a:gradFill rotWithShape="0">
          <a:gsLst>
            <a:gs pos="0">
              <a:srgbClr val="002839"/>
            </a:gs>
            <a:gs pos="62000">
              <a:srgbClr val="005072"/>
            </a:gs>
            <a:gs pos="100000">
              <a:srgbClr val="005072"/>
            </a:gs>
          </a:gsLst>
          <a:lin ang="1440000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747AC3-97AE-AF42-A87C-0C9A22C7C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4100"/>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C35ECC04-CADD-2E46-88A1-EFAF413281B4}"/>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3711575" y="977900"/>
            <a:ext cx="73501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Shape 19">
            <a:extLst>
              <a:ext uri="{FF2B5EF4-FFF2-40B4-BE49-F238E27FC236}">
                <a16:creationId xmlns:a16="http://schemas.microsoft.com/office/drawing/2014/main" id="{86D0DB79-08E2-4D48-B16F-AF4036C66F26}"/>
              </a:ext>
            </a:extLst>
          </p:cNvPr>
          <p:cNvSpPr/>
          <p:nvPr/>
        </p:nvSpPr>
        <p:spPr>
          <a:xfrm flipV="1">
            <a:off x="0" y="0"/>
            <a:ext cx="3752850" cy="4975225"/>
          </a:xfrm>
          <a:custGeom>
            <a:avLst/>
            <a:gdLst>
              <a:gd name="connsiteX0" fmla="*/ 0 w 3753196"/>
              <a:gd name="connsiteY0" fmla="*/ 4975888 h 4975888"/>
              <a:gd name="connsiteX1" fmla="*/ 3753196 w 3753196"/>
              <a:gd name="connsiteY1" fmla="*/ 4975888 h 4975888"/>
              <a:gd name="connsiteX2" fmla="*/ 0 w 3753196"/>
              <a:gd name="connsiteY2" fmla="*/ 0 h 4975888"/>
            </a:gdLst>
            <a:ahLst/>
            <a:cxnLst>
              <a:cxn ang="0">
                <a:pos x="connsiteX0" y="connsiteY0"/>
              </a:cxn>
              <a:cxn ang="0">
                <a:pos x="connsiteX1" y="connsiteY1"/>
              </a:cxn>
              <a:cxn ang="0">
                <a:pos x="connsiteX2" y="connsiteY2"/>
              </a:cxn>
            </a:cxnLst>
            <a:rect l="l" t="t" r="r" b="b"/>
            <a:pathLst>
              <a:path w="3753196" h="4975888">
                <a:moveTo>
                  <a:pt x="0" y="4975888"/>
                </a:moveTo>
                <a:lnTo>
                  <a:pt x="3753196" y="4975888"/>
                </a:lnTo>
                <a:lnTo>
                  <a:pt x="0" y="0"/>
                </a:lnTo>
                <a:close/>
              </a:path>
            </a:pathLst>
          </a:custGeom>
          <a:gradFill>
            <a:gsLst>
              <a:gs pos="0">
                <a:schemeClr val="accent1"/>
              </a:gs>
              <a:gs pos="55000">
                <a:schemeClr val="accent4">
                  <a:alpha val="89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7" name="Straight Connector 6">
            <a:extLst>
              <a:ext uri="{FF2B5EF4-FFF2-40B4-BE49-F238E27FC236}">
                <a16:creationId xmlns:a16="http://schemas.microsoft.com/office/drawing/2014/main" id="{3518F3B1-4E5D-374B-A9A1-43C2D7A7B699}"/>
              </a:ext>
            </a:extLst>
          </p:cNvPr>
          <p:cNvCxnSpPr>
            <a:cxnSpLocks/>
          </p:cNvCxnSpPr>
          <p:nvPr/>
        </p:nvCxnSpPr>
        <p:spPr>
          <a:xfrm>
            <a:off x="524676" y="-27432"/>
            <a:ext cx="5310859" cy="6888754"/>
          </a:xfrm>
          <a:prstGeom prst="line">
            <a:avLst/>
          </a:prstGeom>
          <a:ln w="22225">
            <a:gradFill>
              <a:gsLst>
                <a:gs pos="88000">
                  <a:schemeClr val="accent3"/>
                </a:gs>
                <a:gs pos="47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8" name="Freeform: Shape 22">
            <a:extLst>
              <a:ext uri="{FF2B5EF4-FFF2-40B4-BE49-F238E27FC236}">
                <a16:creationId xmlns:a16="http://schemas.microsoft.com/office/drawing/2014/main" id="{4EC12C6F-9ACF-F843-9F54-08FDF7D60757}"/>
              </a:ext>
            </a:extLst>
          </p:cNvPr>
          <p:cNvSpPr/>
          <p:nvPr/>
        </p:nvSpPr>
        <p:spPr>
          <a:xfrm>
            <a:off x="0" y="0"/>
            <a:ext cx="5711825" cy="6858000"/>
          </a:xfrm>
          <a:custGeom>
            <a:avLst/>
            <a:gdLst>
              <a:gd name="connsiteX0" fmla="*/ 0 w 5712299"/>
              <a:gd name="connsiteY0" fmla="*/ 0 h 6858000"/>
              <a:gd name="connsiteX1" fmla="*/ 416065 w 5712299"/>
              <a:gd name="connsiteY1" fmla="*/ 0 h 6858000"/>
              <a:gd name="connsiteX2" fmla="*/ 5712299 w 5712299"/>
              <a:gd name="connsiteY2" fmla="*/ 6858000 h 6858000"/>
              <a:gd name="connsiteX3" fmla="*/ 0 w 57122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12299" h="6858000">
                <a:moveTo>
                  <a:pt x="0" y="0"/>
                </a:moveTo>
                <a:lnTo>
                  <a:pt x="416065" y="0"/>
                </a:lnTo>
                <a:lnTo>
                  <a:pt x="5712299" y="6858000"/>
                </a:lnTo>
                <a:lnTo>
                  <a:pt x="0" y="6858000"/>
                </a:lnTo>
                <a:close/>
              </a:path>
            </a:pathLst>
          </a:custGeom>
          <a:gradFill>
            <a:gsLst>
              <a:gs pos="0">
                <a:schemeClr val="accent1"/>
              </a:gs>
              <a:gs pos="98000">
                <a:schemeClr val="accent4">
                  <a:alpha val="87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9" name="Straight Connector 8">
            <a:extLst>
              <a:ext uri="{FF2B5EF4-FFF2-40B4-BE49-F238E27FC236}">
                <a16:creationId xmlns:a16="http://schemas.microsoft.com/office/drawing/2014/main" id="{8FAEA57D-82AE-E845-8BD4-70D88FF53DA1}"/>
              </a:ext>
            </a:extLst>
          </p:cNvPr>
          <p:cNvCxnSpPr>
            <a:cxnSpLocks/>
          </p:cNvCxnSpPr>
          <p:nvPr/>
        </p:nvCxnSpPr>
        <p:spPr>
          <a:xfrm>
            <a:off x="662505" y="-27432"/>
            <a:ext cx="5321115" cy="6902057"/>
          </a:xfrm>
          <a:prstGeom prst="line">
            <a:avLst/>
          </a:prstGeom>
          <a:ln w="22225">
            <a:gradFill>
              <a:gsLst>
                <a:gs pos="88000">
                  <a:schemeClr val="accent3"/>
                </a:gs>
                <a:gs pos="47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7"/>
          </p:nvPr>
        </p:nvSpPr>
        <p:spPr>
          <a:xfrm>
            <a:off x="4516208" y="1104861"/>
            <a:ext cx="7066192" cy="1657389"/>
          </a:xfrm>
          <a:prstGeom prst="rect">
            <a:avLst/>
          </a:prstGeom>
        </p:spPr>
        <p:txBody>
          <a:bodyPr/>
          <a:lstStyle>
            <a:lvl1pPr marL="0" indent="0">
              <a:spcBef>
                <a:spcPts val="0"/>
              </a:spcBef>
              <a:buNone/>
              <a:defRPr sz="5400" b="1">
                <a:solidFill>
                  <a:srgbClr val="FFFFFF"/>
                </a:solidFill>
                <a:latin typeface="Arial" panose="020B0604020202020204" pitchFamily="34" charset="0"/>
                <a:cs typeface="Arial" panose="020B0604020202020204" pitchFamily="34" charset="0"/>
              </a:defRPr>
            </a:lvl1pPr>
          </a:lstStyle>
          <a:p>
            <a:pPr lvl="0"/>
            <a:r>
              <a:rPr lang="de-DE" noProof="0"/>
              <a:t>Mastertextformat bearbeiten</a:t>
            </a:r>
          </a:p>
        </p:txBody>
      </p:sp>
      <p:sp>
        <p:nvSpPr>
          <p:cNvPr id="12" name="Text Placeholder 2"/>
          <p:cNvSpPr>
            <a:spLocks noGrp="1"/>
          </p:cNvSpPr>
          <p:nvPr>
            <p:ph type="body" sz="quarter" idx="18"/>
          </p:nvPr>
        </p:nvSpPr>
        <p:spPr>
          <a:xfrm>
            <a:off x="4516208" y="2767985"/>
            <a:ext cx="7066192" cy="661016"/>
          </a:xfrm>
          <a:prstGeom prst="rect">
            <a:avLst/>
          </a:prstGeom>
        </p:spPr>
        <p:txBody>
          <a:bodyPr/>
          <a:lstStyle>
            <a:lvl1pPr marL="0" indent="0">
              <a:spcBef>
                <a:spcPts val="0"/>
              </a:spcBef>
              <a:buNone/>
              <a:defRPr sz="1800" b="1">
                <a:solidFill>
                  <a:schemeClr val="bg1"/>
                </a:solidFill>
                <a:latin typeface="Arial" panose="020B0604020202020204" pitchFamily="34" charset="0"/>
                <a:cs typeface="Arial" panose="020B0604020202020204" pitchFamily="34" charset="0"/>
              </a:defRPr>
            </a:lvl1pPr>
          </a:lstStyle>
          <a:p>
            <a:pPr lvl="0"/>
            <a:r>
              <a:rPr lang="de-DE" noProof="0"/>
              <a:t>Mastertextformat bearbeiten</a:t>
            </a:r>
          </a:p>
        </p:txBody>
      </p:sp>
    </p:spTree>
    <p:extLst>
      <p:ext uri="{BB962C8B-B14F-4D97-AF65-F5344CB8AC3E}">
        <p14:creationId xmlns:p14="http://schemas.microsoft.com/office/powerpoint/2010/main" val="53896060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Quote 6">
    <p:bg>
      <p:bgPr>
        <a:gradFill rotWithShape="0">
          <a:gsLst>
            <a:gs pos="0">
              <a:srgbClr val="002839"/>
            </a:gs>
            <a:gs pos="62000">
              <a:srgbClr val="005072"/>
            </a:gs>
            <a:gs pos="100000">
              <a:srgbClr val="005072"/>
            </a:gs>
          </a:gsLst>
          <a:lin ang="14400000"/>
        </a:gradFill>
        <a:effectLst/>
      </p:bgPr>
    </p:bg>
    <p:spTree>
      <p:nvGrpSpPr>
        <p:cNvPr id="1" name=""/>
        <p:cNvGrpSpPr/>
        <p:nvPr/>
      </p:nvGrpSpPr>
      <p:grpSpPr>
        <a:xfrm>
          <a:off x="0" y="0"/>
          <a:ext cx="0" cy="0"/>
          <a:chOff x="0" y="0"/>
          <a:chExt cx="0" cy="0"/>
        </a:xfrm>
      </p:grpSpPr>
      <p:sp>
        <p:nvSpPr>
          <p:cNvPr id="4" name="Freeform: Shape 17">
            <a:extLst>
              <a:ext uri="{FF2B5EF4-FFF2-40B4-BE49-F238E27FC236}">
                <a16:creationId xmlns:a16="http://schemas.microsoft.com/office/drawing/2014/main" id="{243C096D-ADD3-344A-8BD0-508BC4D630BB}"/>
              </a:ext>
            </a:extLst>
          </p:cNvPr>
          <p:cNvSpPr/>
          <p:nvPr/>
        </p:nvSpPr>
        <p:spPr>
          <a:xfrm>
            <a:off x="7974013" y="4032250"/>
            <a:ext cx="4217987" cy="2835275"/>
          </a:xfrm>
          <a:custGeom>
            <a:avLst/>
            <a:gdLst>
              <a:gd name="connsiteX0" fmla="*/ 3712464 w 4218432"/>
              <a:gd name="connsiteY0" fmla="*/ 0 h 2834640"/>
              <a:gd name="connsiteX1" fmla="*/ 4218432 w 4218432"/>
              <a:gd name="connsiteY1" fmla="*/ 550449 h 2834640"/>
              <a:gd name="connsiteX2" fmla="*/ 4218432 w 4218432"/>
              <a:gd name="connsiteY2" fmla="*/ 2834640 h 2834640"/>
              <a:gd name="connsiteX3" fmla="*/ 0 w 4218432"/>
              <a:gd name="connsiteY3" fmla="*/ 2834640 h 2834640"/>
            </a:gdLst>
            <a:ahLst/>
            <a:cxnLst>
              <a:cxn ang="0">
                <a:pos x="connsiteX0" y="connsiteY0"/>
              </a:cxn>
              <a:cxn ang="0">
                <a:pos x="connsiteX1" y="connsiteY1"/>
              </a:cxn>
              <a:cxn ang="0">
                <a:pos x="connsiteX2" y="connsiteY2"/>
              </a:cxn>
              <a:cxn ang="0">
                <a:pos x="connsiteX3" y="connsiteY3"/>
              </a:cxn>
            </a:cxnLst>
            <a:rect l="l" t="t" r="r" b="b"/>
            <a:pathLst>
              <a:path w="4218432" h="2834640">
                <a:moveTo>
                  <a:pt x="3712464" y="0"/>
                </a:moveTo>
                <a:lnTo>
                  <a:pt x="4218432" y="550449"/>
                </a:lnTo>
                <a:lnTo>
                  <a:pt x="4218432" y="2834640"/>
                </a:lnTo>
                <a:lnTo>
                  <a:pt x="0" y="2834640"/>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Freeform: Shape 11">
            <a:extLst>
              <a:ext uri="{FF2B5EF4-FFF2-40B4-BE49-F238E27FC236}">
                <a16:creationId xmlns:a16="http://schemas.microsoft.com/office/drawing/2014/main" id="{782F8A91-FA4B-C64B-A893-97CCE005A3A7}"/>
              </a:ext>
            </a:extLst>
          </p:cNvPr>
          <p:cNvSpPr/>
          <p:nvPr/>
        </p:nvSpPr>
        <p:spPr>
          <a:xfrm>
            <a:off x="4448175" y="0"/>
            <a:ext cx="7743825" cy="6861175"/>
          </a:xfrm>
          <a:custGeom>
            <a:avLst/>
            <a:gdLst>
              <a:gd name="connsiteX0" fmla="*/ 0 w 7743674"/>
              <a:gd name="connsiteY0" fmla="*/ 0 h 6860921"/>
              <a:gd name="connsiteX1" fmla="*/ 3597449 w 7743674"/>
              <a:gd name="connsiteY1" fmla="*/ 0 h 6860921"/>
              <a:gd name="connsiteX2" fmla="*/ 7743674 w 7743674"/>
              <a:gd name="connsiteY2" fmla="*/ 4608431 h 6860921"/>
              <a:gd name="connsiteX3" fmla="*/ 7743674 w 7743674"/>
              <a:gd name="connsiteY3" fmla="*/ 6860921 h 6860921"/>
              <a:gd name="connsiteX4" fmla="*/ 6077872 w 7743674"/>
              <a:gd name="connsiteY4" fmla="*/ 6853286 h 6860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3674" h="6860921">
                <a:moveTo>
                  <a:pt x="0" y="0"/>
                </a:moveTo>
                <a:lnTo>
                  <a:pt x="3597449" y="0"/>
                </a:lnTo>
                <a:lnTo>
                  <a:pt x="7743674" y="4608431"/>
                </a:lnTo>
                <a:lnTo>
                  <a:pt x="7743674" y="6860921"/>
                </a:lnTo>
                <a:lnTo>
                  <a:pt x="6077872" y="6853286"/>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BF269A9B-DC9A-F343-8871-9691D71D0589}"/>
              </a:ext>
            </a:extLst>
          </p:cNvPr>
          <p:cNvCxnSpPr>
            <a:cxnSpLocks/>
          </p:cNvCxnSpPr>
          <p:nvPr/>
        </p:nvCxnSpPr>
        <p:spPr>
          <a:xfrm flipH="1" flipV="1">
            <a:off x="4339771" y="19781"/>
            <a:ext cx="6056958" cy="6844153"/>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7" name="Picture 7">
            <a:extLst>
              <a:ext uri="{FF2B5EF4-FFF2-40B4-BE49-F238E27FC236}">
                <a16:creationId xmlns:a16="http://schemas.microsoft.com/office/drawing/2014/main" id="{25F6798F-B3A2-2546-A976-E3C396B3FC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4100"/>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6"/>
          </p:nvPr>
        </p:nvSpPr>
        <p:spPr>
          <a:xfrm>
            <a:off x="609599" y="2787650"/>
            <a:ext cx="5669280" cy="2498725"/>
          </a:xfrm>
          <a:prstGeom prst="rect">
            <a:avLst/>
          </a:prstGeom>
        </p:spPr>
        <p:txBody>
          <a:bodyPr/>
          <a:lstStyle>
            <a:lvl1pPr marL="0" indent="0">
              <a:lnSpc>
                <a:spcPct val="100000"/>
              </a:lnSpc>
              <a:spcBef>
                <a:spcPts val="0"/>
              </a:spcBef>
              <a:buNone/>
              <a:defRPr sz="5400" b="1">
                <a:solidFill>
                  <a:srgbClr val="FFFFFF"/>
                </a:solidFill>
                <a:latin typeface="Arial" panose="020B0604020202020204" pitchFamily="34" charset="0"/>
                <a:cs typeface="Arial" panose="020B0604020202020204" pitchFamily="34" charset="0"/>
              </a:defRPr>
            </a:lvl1pPr>
            <a:lvl2pPr>
              <a:defRPr sz="5400" b="1"/>
            </a:lvl2pPr>
            <a:lvl3pPr>
              <a:defRPr sz="5400" b="1"/>
            </a:lvl3pPr>
            <a:lvl4pPr>
              <a:defRPr sz="5400" b="1"/>
            </a:lvl4pPr>
            <a:lvl5pPr>
              <a:defRPr sz="5400" b="1"/>
            </a:lvl5pPr>
          </a:lstStyle>
          <a:p>
            <a:pPr lvl="0"/>
            <a:r>
              <a:rPr lang="de-DE"/>
              <a:t>Mastertextformat bearbeiten</a:t>
            </a:r>
          </a:p>
        </p:txBody>
      </p:sp>
    </p:spTree>
    <p:extLst>
      <p:ext uri="{BB962C8B-B14F-4D97-AF65-F5344CB8AC3E}">
        <p14:creationId xmlns:p14="http://schemas.microsoft.com/office/powerpoint/2010/main" val="403029958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Title / Content / Video ">
    <p:bg>
      <p:bgPr>
        <a:gradFill rotWithShape="0">
          <a:gsLst>
            <a:gs pos="0">
              <a:srgbClr val="002839"/>
            </a:gs>
            <a:gs pos="62000">
              <a:srgbClr val="005072"/>
            </a:gs>
            <a:gs pos="100000">
              <a:srgbClr val="005072"/>
            </a:gs>
          </a:gsLst>
          <a:lin ang="14400000"/>
        </a:gradFill>
        <a:effectLst/>
      </p:bgPr>
    </p:bg>
    <p:spTree>
      <p:nvGrpSpPr>
        <p:cNvPr id="1" name=""/>
        <p:cNvGrpSpPr/>
        <p:nvPr/>
      </p:nvGrpSpPr>
      <p:grpSpPr>
        <a:xfrm>
          <a:off x="0" y="0"/>
          <a:ext cx="0" cy="0"/>
          <a:chOff x="0" y="0"/>
          <a:chExt cx="0" cy="0"/>
        </a:xfrm>
      </p:grpSpPr>
      <p:sp>
        <p:nvSpPr>
          <p:cNvPr id="7" name="Freeform: Shape 36">
            <a:extLst>
              <a:ext uri="{FF2B5EF4-FFF2-40B4-BE49-F238E27FC236}">
                <a16:creationId xmlns:a16="http://schemas.microsoft.com/office/drawing/2014/main" id="{425614B5-F140-844E-88CD-256CC64D2A3A}"/>
              </a:ext>
            </a:extLst>
          </p:cNvPr>
          <p:cNvSpPr/>
          <p:nvPr/>
        </p:nvSpPr>
        <p:spPr>
          <a:xfrm rot="19379608">
            <a:off x="-1748160" y="-602034"/>
            <a:ext cx="7674989" cy="7712885"/>
          </a:xfrm>
          <a:custGeom>
            <a:avLst/>
            <a:gdLst>
              <a:gd name="connsiteX0" fmla="*/ 7674989 w 7674989"/>
              <a:gd name="connsiteY0" fmla="*/ 2673579 h 7712885"/>
              <a:gd name="connsiteX1" fmla="*/ 2966986 w 7674989"/>
              <a:gd name="connsiteY1" fmla="*/ 7712885 h 7712885"/>
              <a:gd name="connsiteX2" fmla="*/ 0 w 7674989"/>
              <a:gd name="connsiteY2" fmla="*/ 5476571 h 7712885"/>
              <a:gd name="connsiteX3" fmla="*/ 4127871 w 7674989"/>
              <a:gd name="connsiteY3" fmla="*/ 0 h 7712885"/>
            </a:gdLst>
            <a:ahLst/>
            <a:cxnLst>
              <a:cxn ang="0">
                <a:pos x="connsiteX0" y="connsiteY0"/>
              </a:cxn>
              <a:cxn ang="0">
                <a:pos x="connsiteX1" y="connsiteY1"/>
              </a:cxn>
              <a:cxn ang="0">
                <a:pos x="connsiteX2" y="connsiteY2"/>
              </a:cxn>
              <a:cxn ang="0">
                <a:pos x="connsiteX3" y="connsiteY3"/>
              </a:cxn>
            </a:cxnLst>
            <a:rect l="l" t="t" r="r" b="b"/>
            <a:pathLst>
              <a:path w="7674989" h="7712885">
                <a:moveTo>
                  <a:pt x="7674989" y="2673579"/>
                </a:moveTo>
                <a:lnTo>
                  <a:pt x="2966986" y="7712885"/>
                </a:lnTo>
                <a:lnTo>
                  <a:pt x="0" y="5476571"/>
                </a:lnTo>
                <a:lnTo>
                  <a:pt x="4127871" y="0"/>
                </a:lnTo>
                <a:close/>
              </a:path>
            </a:pathLst>
          </a:custGeom>
          <a:gradFill>
            <a:gsLst>
              <a:gs pos="100000">
                <a:schemeClr val="bg1">
                  <a:alpha val="0"/>
                </a:schemeClr>
              </a:gs>
              <a:gs pos="0">
                <a:schemeClr val="bg1">
                  <a:alpha val="1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Freeform: Shape 34">
            <a:extLst>
              <a:ext uri="{FF2B5EF4-FFF2-40B4-BE49-F238E27FC236}">
                <a16:creationId xmlns:a16="http://schemas.microsoft.com/office/drawing/2014/main" id="{D345DE99-9168-8749-BA19-FA6F7ECABDC4}"/>
              </a:ext>
            </a:extLst>
          </p:cNvPr>
          <p:cNvSpPr/>
          <p:nvPr/>
        </p:nvSpPr>
        <p:spPr>
          <a:xfrm rot="19379608">
            <a:off x="-255267" y="2384753"/>
            <a:ext cx="11353959" cy="4469448"/>
          </a:xfrm>
          <a:custGeom>
            <a:avLst/>
            <a:gdLst>
              <a:gd name="connsiteX0" fmla="*/ 11353959 w 11353959"/>
              <a:gd name="connsiteY0" fmla="*/ 2541281 h 4469448"/>
              <a:gd name="connsiteX1" fmla="*/ 4922798 w 11353959"/>
              <a:gd name="connsiteY1" fmla="*/ 4469448 h 4469448"/>
              <a:gd name="connsiteX2" fmla="*/ 0 w 11353959"/>
              <a:gd name="connsiteY2" fmla="*/ 758974 h 4469448"/>
              <a:gd name="connsiteX3" fmla="*/ 572064 w 11353959"/>
              <a:gd name="connsiteY3" fmla="*/ 0 h 4469448"/>
            </a:gdLst>
            <a:ahLst/>
            <a:cxnLst>
              <a:cxn ang="0">
                <a:pos x="connsiteX0" y="connsiteY0"/>
              </a:cxn>
              <a:cxn ang="0">
                <a:pos x="connsiteX1" y="connsiteY1"/>
              </a:cxn>
              <a:cxn ang="0">
                <a:pos x="connsiteX2" y="connsiteY2"/>
              </a:cxn>
              <a:cxn ang="0">
                <a:pos x="connsiteX3" y="connsiteY3"/>
              </a:cxn>
            </a:cxnLst>
            <a:rect l="l" t="t" r="r" b="b"/>
            <a:pathLst>
              <a:path w="11353959" h="4469448">
                <a:moveTo>
                  <a:pt x="11353959" y="2541281"/>
                </a:moveTo>
                <a:lnTo>
                  <a:pt x="4922798" y="4469448"/>
                </a:lnTo>
                <a:lnTo>
                  <a:pt x="0" y="758974"/>
                </a:lnTo>
                <a:lnTo>
                  <a:pt x="572064" y="0"/>
                </a:lnTo>
                <a:close/>
              </a:path>
            </a:pathLst>
          </a:custGeom>
          <a:gradFill>
            <a:gsLst>
              <a:gs pos="99000">
                <a:schemeClr val="bg1">
                  <a:alpha val="9000"/>
                </a:schemeClr>
              </a:gs>
              <a:gs pos="0">
                <a:schemeClr val="bg1">
                  <a:alpha val="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9" name="Picture 5">
            <a:extLst>
              <a:ext uri="{FF2B5EF4-FFF2-40B4-BE49-F238E27FC236}">
                <a16:creationId xmlns:a16="http://schemas.microsoft.com/office/drawing/2014/main" id="{2A3C6AF6-EBC0-8B44-8662-9F0EC2A04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4100"/>
            <a:ext cx="11303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AF4E693D-4FC5-2545-8859-3163830AD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0979"/>
          <a:stretch>
            <a:fillRect/>
          </a:stretch>
        </p:blipFill>
        <p:spPr bwMode="auto">
          <a:xfrm>
            <a:off x="0" y="6775450"/>
            <a:ext cx="1219200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eform: Shape 16">
            <a:extLst>
              <a:ext uri="{FF2B5EF4-FFF2-40B4-BE49-F238E27FC236}">
                <a16:creationId xmlns:a16="http://schemas.microsoft.com/office/drawing/2014/main" id="{AA1FC689-4875-FB43-AC57-3BD2F05273FA}"/>
              </a:ext>
            </a:extLst>
          </p:cNvPr>
          <p:cNvSpPr/>
          <p:nvPr/>
        </p:nvSpPr>
        <p:spPr>
          <a:xfrm rot="19379608">
            <a:off x="1248447" y="-2838051"/>
            <a:ext cx="7456088" cy="7238188"/>
          </a:xfrm>
          <a:custGeom>
            <a:avLst/>
            <a:gdLst>
              <a:gd name="connsiteX0" fmla="*/ 224099 w 7456088"/>
              <a:gd name="connsiteY0" fmla="*/ 0 h 7238188"/>
              <a:gd name="connsiteX1" fmla="*/ 6750984 w 7456088"/>
              <a:gd name="connsiteY1" fmla="*/ 4919527 h 7238188"/>
              <a:gd name="connsiteX2" fmla="*/ 7456088 w 7456088"/>
              <a:gd name="connsiteY2" fmla="*/ 7238188 h 7238188"/>
              <a:gd name="connsiteX3" fmla="*/ 0 w 7456088"/>
              <a:gd name="connsiteY3" fmla="*/ 297319 h 7238188"/>
            </a:gdLst>
            <a:ahLst/>
            <a:cxnLst>
              <a:cxn ang="0">
                <a:pos x="connsiteX0" y="connsiteY0"/>
              </a:cxn>
              <a:cxn ang="0">
                <a:pos x="connsiteX1" y="connsiteY1"/>
              </a:cxn>
              <a:cxn ang="0">
                <a:pos x="connsiteX2" y="connsiteY2"/>
              </a:cxn>
              <a:cxn ang="0">
                <a:pos x="connsiteX3" y="connsiteY3"/>
              </a:cxn>
            </a:cxnLst>
            <a:rect l="l" t="t" r="r" b="b"/>
            <a:pathLst>
              <a:path w="7456088" h="7238188">
                <a:moveTo>
                  <a:pt x="224099" y="0"/>
                </a:moveTo>
                <a:lnTo>
                  <a:pt x="6750984" y="4919527"/>
                </a:lnTo>
                <a:lnTo>
                  <a:pt x="7456088" y="7238188"/>
                </a:lnTo>
                <a:lnTo>
                  <a:pt x="0" y="297319"/>
                </a:lnTo>
                <a:close/>
              </a:path>
            </a:pathLst>
          </a:custGeom>
          <a:gradFill>
            <a:gsLst>
              <a:gs pos="100000">
                <a:schemeClr val="bg1">
                  <a:alpha val="15000"/>
                </a:schemeClr>
              </a:gs>
              <a:gs pos="0">
                <a:schemeClr val="bg1">
                  <a:alpha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FFFFFF"/>
                </a:solidFill>
                <a:latin typeface="Arial" panose="020B0604020202020204" pitchFamily="34" charset="0"/>
                <a:cs typeface="Arial" panose="020B0604020202020204" pitchFamily="34" charset="0"/>
              </a:defRPr>
            </a:lvl1pPr>
          </a:lstStyle>
          <a:p>
            <a:pPr lvl="0"/>
            <a:r>
              <a:rPr lang="de-DE"/>
              <a:t>Mastertextformat bearbeiten</a:t>
            </a:r>
          </a:p>
        </p:txBody>
      </p:sp>
      <p:sp>
        <p:nvSpPr>
          <p:cNvPr id="15"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FFFFFF"/>
                </a:solidFill>
                <a:latin typeface="Arial" panose="020B0604020202020204" pitchFamily="34" charset="0"/>
                <a:cs typeface="Arial" panose="020B0604020202020204" pitchFamily="34" charset="0"/>
              </a:defRPr>
            </a:lvl1pPr>
          </a:lstStyle>
          <a:p>
            <a:r>
              <a:rPr lang="de-DE"/>
              <a:t>Mastertitelformat bearbeiten</a:t>
            </a:r>
            <a:endParaRPr lang="en-US" dirty="0"/>
          </a:p>
        </p:txBody>
      </p:sp>
      <p:sp>
        <p:nvSpPr>
          <p:cNvPr id="16" name="Content Placeholder 2"/>
          <p:cNvSpPr>
            <a:spLocks noGrp="1"/>
          </p:cNvSpPr>
          <p:nvPr>
            <p:ph sz="quarter" idx="21"/>
          </p:nvPr>
        </p:nvSpPr>
        <p:spPr>
          <a:xfrm>
            <a:off x="9056788" y="2108778"/>
            <a:ext cx="252561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1pPr>
            <a:lvl2pPr marL="465138" indent="-233363">
              <a:spcBef>
                <a:spcPts val="500"/>
              </a:spcBef>
              <a:defRPr sz="1600">
                <a:solidFill>
                  <a:schemeClr val="bg1"/>
                </a:solidFill>
                <a:latin typeface="Arial" panose="020B0604020202020204" pitchFamily="34" charset="0"/>
                <a:cs typeface="Arial" panose="020B0604020202020204" pitchFamily="34" charset="0"/>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latin typeface="Arial" panose="020B0604020202020204" pitchFamily="34" charset="0"/>
                <a:cs typeface="Arial" panose="020B0604020202020204" pitchFamily="34" charset="0"/>
              </a:defRPr>
            </a:lvl3pPr>
            <a:lvl4pPr marL="914400" indent="-231775">
              <a:spcBef>
                <a:spcPts val="500"/>
              </a:spcBef>
              <a:defRPr sz="1400">
                <a:solidFill>
                  <a:schemeClr val="bg1"/>
                </a:solidFill>
                <a:latin typeface="Arial" panose="020B0604020202020204" pitchFamily="34" charset="0"/>
                <a:cs typeface="Arial" panose="020B0604020202020204" pitchFamily="34" charset="0"/>
              </a:defRPr>
            </a:lvl4pPr>
            <a:lvl5pPr marL="1146175" indent="-231775">
              <a:spcBef>
                <a:spcPts val="500"/>
              </a:spcBef>
              <a:defRPr sz="1400">
                <a:solidFill>
                  <a:schemeClr val="bg1"/>
                </a:solidFill>
                <a:latin typeface="Arial" panose="020B0604020202020204" pitchFamily="34" charset="0"/>
                <a:cs typeface="Arial" panose="020B0604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3" name="Media Placeholder 2"/>
          <p:cNvSpPr>
            <a:spLocks noGrp="1"/>
          </p:cNvSpPr>
          <p:nvPr>
            <p:ph type="media" sz="quarter" idx="24"/>
          </p:nvPr>
        </p:nvSpPr>
        <p:spPr>
          <a:xfrm>
            <a:off x="609600" y="1471584"/>
            <a:ext cx="8107182" cy="4443480"/>
          </a:xfrm>
          <a:prstGeom prst="rect">
            <a:avLst/>
          </a:prstGeom>
          <a:effectLst>
            <a:softEdge rad="0"/>
          </a:effectLst>
        </p:spPr>
        <p:txBody>
          <a:bodyPr anchor="ctr"/>
          <a:lstStyle>
            <a:lvl1pPr marL="0" indent="0" algn="ctr">
              <a:buNone/>
              <a:defRPr>
                <a:solidFill>
                  <a:srgbClr val="FFFFFF"/>
                </a:solidFill>
              </a:defRPr>
            </a:lvl1pPr>
          </a:lstStyle>
          <a:p>
            <a:pPr lvl="0"/>
            <a:r>
              <a:rPr lang="de-DE" noProof="0"/>
              <a:t>Mediaclip durch Klicken auf Symbol hinzufügen</a:t>
            </a:r>
            <a:endParaRPr lang="en-US" noProof="0" dirty="0"/>
          </a:p>
        </p:txBody>
      </p:sp>
      <p:sp>
        <p:nvSpPr>
          <p:cNvPr id="12" name="Text Placeholder 2"/>
          <p:cNvSpPr>
            <a:spLocks noGrp="1"/>
          </p:cNvSpPr>
          <p:nvPr>
            <p:ph type="body" sz="quarter" idx="31"/>
          </p:nvPr>
        </p:nvSpPr>
        <p:spPr>
          <a:xfrm>
            <a:off x="9056788" y="1531199"/>
            <a:ext cx="2525612" cy="449942"/>
          </a:xfrm>
          <a:prstGeom prst="rect">
            <a:avLst/>
          </a:prstGeom>
        </p:spPr>
        <p:txBody>
          <a:bodyPr lIns="0" tIns="0" rIns="0" bIns="0"/>
          <a:lstStyle>
            <a:lvl1pPr marL="0" indent="0">
              <a:buNone/>
              <a:defRPr lang="en-US" sz="1800" b="1" dirty="0" smtClean="0">
                <a:solidFill>
                  <a:srgbClr val="FFFFFF"/>
                </a:solidFill>
                <a:latin typeface="Arial" panose="020B0604020202020204" pitchFamily="34" charset="0"/>
                <a:cs typeface="Arial" panose="020B0604020202020204" pitchFamily="34" charset="0"/>
              </a:defRPr>
            </a:lvl1pPr>
            <a:lvl2pPr>
              <a:defRPr lang="en-US" sz="1600" dirty="0" smtClean="0"/>
            </a:lvl2pPr>
            <a:lvl3pPr>
              <a:defRPr lang="en-US" sz="1400" dirty="0" smtClean="0"/>
            </a:lvl3pPr>
            <a:lvl4pPr>
              <a:defRPr lang="en-US" sz="1400" dirty="0" smtClean="0"/>
            </a:lvl4pPr>
            <a:lvl5pPr>
              <a:defRPr lang="en-US" sz="1400" dirty="0"/>
            </a:lvl5pPr>
          </a:lstStyle>
          <a:p>
            <a:pPr lvl="0"/>
            <a:r>
              <a:rPr lang="de-DE" noProof="0"/>
              <a:t>Mastertextformat bearbeiten</a:t>
            </a:r>
          </a:p>
        </p:txBody>
      </p:sp>
    </p:spTree>
    <p:extLst>
      <p:ext uri="{BB962C8B-B14F-4D97-AF65-F5344CB8AC3E}">
        <p14:creationId xmlns:p14="http://schemas.microsoft.com/office/powerpoint/2010/main" val="101927545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userDrawn="1">
  <p:cSld name="10d Angled image and content">
    <p:spTree>
      <p:nvGrpSpPr>
        <p:cNvPr id="1" name=""/>
        <p:cNvGrpSpPr/>
        <p:nvPr/>
      </p:nvGrpSpPr>
      <p:grpSpPr>
        <a:xfrm>
          <a:off x="0" y="0"/>
          <a:ext cx="0" cy="0"/>
          <a:chOff x="0" y="0"/>
          <a:chExt cx="0" cy="0"/>
        </a:xfrm>
      </p:grpSpPr>
      <p:sp>
        <p:nvSpPr>
          <p:cNvPr id="8" name="Picture Placeholder 16"/>
          <p:cNvSpPr>
            <a:spLocks noGrp="1"/>
          </p:cNvSpPr>
          <p:nvPr>
            <p:ph type="pic" sz="quarter" idx="12"/>
          </p:nvPr>
        </p:nvSpPr>
        <p:spPr>
          <a:xfrm>
            <a:off x="4988612" y="-9668"/>
            <a:ext cx="7561245" cy="6869823"/>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 name="connsiteX0" fmla="*/ 0 w 8317836"/>
              <a:gd name="connsiteY0" fmla="*/ 0 h 6858000"/>
              <a:gd name="connsiteX1" fmla="*/ 8291377 w 8317836"/>
              <a:gd name="connsiteY1" fmla="*/ 0 h 6858000"/>
              <a:gd name="connsiteX2" fmla="*/ 8317836 w 8317836"/>
              <a:gd name="connsiteY2" fmla="*/ 6848601 h 6858000"/>
              <a:gd name="connsiteX3" fmla="*/ 0 w 8317836"/>
              <a:gd name="connsiteY3" fmla="*/ 6858000 h 6858000"/>
              <a:gd name="connsiteX4" fmla="*/ 0 w 8317836"/>
              <a:gd name="connsiteY4" fmla="*/ 0 h 6858000"/>
              <a:gd name="connsiteX0" fmla="*/ 0 w 8317836"/>
              <a:gd name="connsiteY0" fmla="*/ 0 h 6848601"/>
              <a:gd name="connsiteX1" fmla="*/ 8291377 w 8317836"/>
              <a:gd name="connsiteY1" fmla="*/ 0 h 6848601"/>
              <a:gd name="connsiteX2" fmla="*/ 8317836 w 8317836"/>
              <a:gd name="connsiteY2" fmla="*/ 6848601 h 6848601"/>
              <a:gd name="connsiteX3" fmla="*/ 3115036 w 8317836"/>
              <a:gd name="connsiteY3" fmla="*/ 6845968 h 6848601"/>
              <a:gd name="connsiteX4" fmla="*/ 0 w 8317836"/>
              <a:gd name="connsiteY4" fmla="*/ 0 h 6848601"/>
              <a:gd name="connsiteX0" fmla="*/ 0 w 8317836"/>
              <a:gd name="connsiteY0" fmla="*/ 0 h 6848601"/>
              <a:gd name="connsiteX1" fmla="*/ 8291377 w 8317836"/>
              <a:gd name="connsiteY1" fmla="*/ 0 h 6848601"/>
              <a:gd name="connsiteX2" fmla="*/ 8317836 w 8317836"/>
              <a:gd name="connsiteY2" fmla="*/ 6848601 h 6848601"/>
              <a:gd name="connsiteX3" fmla="*/ 3088298 w 8317836"/>
              <a:gd name="connsiteY3" fmla="*/ 6845968 h 6848601"/>
              <a:gd name="connsiteX4" fmla="*/ 0 w 8317836"/>
              <a:gd name="connsiteY4" fmla="*/ 0 h 6848601"/>
              <a:gd name="connsiteX0" fmla="*/ 0 w 8304466"/>
              <a:gd name="connsiteY0" fmla="*/ 0 h 6848601"/>
              <a:gd name="connsiteX1" fmla="*/ 8291377 w 8304466"/>
              <a:gd name="connsiteY1" fmla="*/ 0 h 6848601"/>
              <a:gd name="connsiteX2" fmla="*/ 8304466 w 8304466"/>
              <a:gd name="connsiteY2" fmla="*/ 6848601 h 6848601"/>
              <a:gd name="connsiteX3" fmla="*/ 3088298 w 8304466"/>
              <a:gd name="connsiteY3" fmla="*/ 6845968 h 6848601"/>
              <a:gd name="connsiteX4" fmla="*/ 0 w 8304466"/>
              <a:gd name="connsiteY4" fmla="*/ 0 h 6848601"/>
              <a:gd name="connsiteX0" fmla="*/ 0 w 8330971"/>
              <a:gd name="connsiteY0" fmla="*/ 0 h 6864504"/>
              <a:gd name="connsiteX1" fmla="*/ 8291377 w 8330971"/>
              <a:gd name="connsiteY1" fmla="*/ 0 h 6864504"/>
              <a:gd name="connsiteX2" fmla="*/ 8330971 w 8330971"/>
              <a:gd name="connsiteY2" fmla="*/ 6864504 h 6864504"/>
              <a:gd name="connsiteX3" fmla="*/ 3088298 w 8330971"/>
              <a:gd name="connsiteY3" fmla="*/ 6845968 h 6864504"/>
              <a:gd name="connsiteX4" fmla="*/ 0 w 8330971"/>
              <a:gd name="connsiteY4" fmla="*/ 0 h 6864504"/>
              <a:gd name="connsiteX0" fmla="*/ 0 w 8330971"/>
              <a:gd name="connsiteY0" fmla="*/ 0 h 6864504"/>
              <a:gd name="connsiteX1" fmla="*/ 8309049 w 8330971"/>
              <a:gd name="connsiteY1" fmla="*/ 15902 h 6864504"/>
              <a:gd name="connsiteX2" fmla="*/ 8330971 w 8330971"/>
              <a:gd name="connsiteY2" fmla="*/ 6864504 h 6864504"/>
              <a:gd name="connsiteX3" fmla="*/ 3088298 w 8330971"/>
              <a:gd name="connsiteY3" fmla="*/ 6845968 h 6864504"/>
              <a:gd name="connsiteX4" fmla="*/ 0 w 8330971"/>
              <a:gd name="connsiteY4" fmla="*/ 0 h 6864504"/>
              <a:gd name="connsiteX0" fmla="*/ 0 w 8330971"/>
              <a:gd name="connsiteY0" fmla="*/ 0 h 6869822"/>
              <a:gd name="connsiteX1" fmla="*/ 8309049 w 8330971"/>
              <a:gd name="connsiteY1" fmla="*/ 15902 h 6869822"/>
              <a:gd name="connsiteX2" fmla="*/ 8330971 w 8330971"/>
              <a:gd name="connsiteY2" fmla="*/ 6864504 h 6869822"/>
              <a:gd name="connsiteX3" fmla="*/ 3070629 w 8330971"/>
              <a:gd name="connsiteY3" fmla="*/ 6869822 h 6869822"/>
              <a:gd name="connsiteX4" fmla="*/ 0 w 8330971"/>
              <a:gd name="connsiteY4" fmla="*/ 0 h 6869822"/>
              <a:gd name="connsiteX0" fmla="*/ 0 w 8330971"/>
              <a:gd name="connsiteY0" fmla="*/ 0 h 6869822"/>
              <a:gd name="connsiteX1" fmla="*/ 8309049 w 8330971"/>
              <a:gd name="connsiteY1" fmla="*/ 15902 h 6869822"/>
              <a:gd name="connsiteX2" fmla="*/ 8330971 w 8330971"/>
              <a:gd name="connsiteY2" fmla="*/ 6864504 h 6869822"/>
              <a:gd name="connsiteX3" fmla="*/ 3035289 w 8330971"/>
              <a:gd name="connsiteY3" fmla="*/ 6869822 h 6869822"/>
              <a:gd name="connsiteX4" fmla="*/ 0 w 8330971"/>
              <a:gd name="connsiteY4" fmla="*/ 0 h 6869822"/>
              <a:gd name="connsiteX0" fmla="*/ 0 w 8330971"/>
              <a:gd name="connsiteY0" fmla="*/ 0 h 6869822"/>
              <a:gd name="connsiteX1" fmla="*/ 8291379 w 8330971"/>
              <a:gd name="connsiteY1" fmla="*/ 15902 h 6869822"/>
              <a:gd name="connsiteX2" fmla="*/ 8330971 w 8330971"/>
              <a:gd name="connsiteY2" fmla="*/ 6864504 h 6869822"/>
              <a:gd name="connsiteX3" fmla="*/ 3035289 w 8330971"/>
              <a:gd name="connsiteY3" fmla="*/ 6869822 h 6869822"/>
              <a:gd name="connsiteX4" fmla="*/ 0 w 8330971"/>
              <a:gd name="connsiteY4" fmla="*/ 0 h 6869822"/>
              <a:gd name="connsiteX0" fmla="*/ 0 w 8366312"/>
              <a:gd name="connsiteY0" fmla="*/ 0 h 6861870"/>
              <a:gd name="connsiteX1" fmla="*/ 8326720 w 8366312"/>
              <a:gd name="connsiteY1" fmla="*/ 7950 h 6861870"/>
              <a:gd name="connsiteX2" fmla="*/ 8366312 w 8366312"/>
              <a:gd name="connsiteY2" fmla="*/ 6856552 h 6861870"/>
              <a:gd name="connsiteX3" fmla="*/ 3070630 w 8366312"/>
              <a:gd name="connsiteY3" fmla="*/ 6861870 h 6861870"/>
              <a:gd name="connsiteX4" fmla="*/ 0 w 8366312"/>
              <a:gd name="connsiteY4" fmla="*/ 0 h 6861870"/>
              <a:gd name="connsiteX0" fmla="*/ 0 w 8366312"/>
              <a:gd name="connsiteY0" fmla="*/ 0 h 6861870"/>
              <a:gd name="connsiteX1" fmla="*/ 8344392 w 8366312"/>
              <a:gd name="connsiteY1" fmla="*/ 15901 h 6861870"/>
              <a:gd name="connsiteX2" fmla="*/ 8366312 w 8366312"/>
              <a:gd name="connsiteY2" fmla="*/ 6856552 h 6861870"/>
              <a:gd name="connsiteX3" fmla="*/ 3070630 w 8366312"/>
              <a:gd name="connsiteY3" fmla="*/ 6861870 h 6861870"/>
              <a:gd name="connsiteX4" fmla="*/ 0 w 8366312"/>
              <a:gd name="connsiteY4" fmla="*/ 0 h 6861870"/>
              <a:gd name="connsiteX0" fmla="*/ 0 w 8366312"/>
              <a:gd name="connsiteY0" fmla="*/ 0 h 6861870"/>
              <a:gd name="connsiteX1" fmla="*/ 8344392 w 8366312"/>
              <a:gd name="connsiteY1" fmla="*/ 15901 h 6861870"/>
              <a:gd name="connsiteX2" fmla="*/ 8366312 w 8366312"/>
              <a:gd name="connsiteY2" fmla="*/ 6856552 h 6861870"/>
              <a:gd name="connsiteX3" fmla="*/ 3070630 w 8366312"/>
              <a:gd name="connsiteY3" fmla="*/ 6861870 h 6861870"/>
              <a:gd name="connsiteX4" fmla="*/ 0 w 8366312"/>
              <a:gd name="connsiteY4" fmla="*/ 0 h 6861870"/>
              <a:gd name="connsiteX0" fmla="*/ 0 w 8366312"/>
              <a:gd name="connsiteY0" fmla="*/ 0 h 6861870"/>
              <a:gd name="connsiteX1" fmla="*/ 8344392 w 8366312"/>
              <a:gd name="connsiteY1" fmla="*/ 15901 h 6861870"/>
              <a:gd name="connsiteX2" fmla="*/ 8366312 w 8366312"/>
              <a:gd name="connsiteY2" fmla="*/ 6856552 h 6861870"/>
              <a:gd name="connsiteX3" fmla="*/ 3070630 w 8366312"/>
              <a:gd name="connsiteY3" fmla="*/ 6861870 h 6861870"/>
              <a:gd name="connsiteX4" fmla="*/ 0 w 8366312"/>
              <a:gd name="connsiteY4" fmla="*/ 0 h 6861870"/>
              <a:gd name="connsiteX0" fmla="*/ 0 w 8366563"/>
              <a:gd name="connsiteY0" fmla="*/ 0 h 6861870"/>
              <a:gd name="connsiteX1" fmla="*/ 8353228 w 8366563"/>
              <a:gd name="connsiteY1" fmla="*/ 15901 h 6861870"/>
              <a:gd name="connsiteX2" fmla="*/ 8366312 w 8366563"/>
              <a:gd name="connsiteY2" fmla="*/ 6856552 h 6861870"/>
              <a:gd name="connsiteX3" fmla="*/ 3070630 w 8366563"/>
              <a:gd name="connsiteY3" fmla="*/ 6861870 h 6861870"/>
              <a:gd name="connsiteX4" fmla="*/ 0 w 8366563"/>
              <a:gd name="connsiteY4" fmla="*/ 0 h 6861870"/>
              <a:gd name="connsiteX0" fmla="*/ 0 w 8366563"/>
              <a:gd name="connsiteY0" fmla="*/ 2 h 6861872"/>
              <a:gd name="connsiteX1" fmla="*/ 8353228 w 8366563"/>
              <a:gd name="connsiteY1" fmla="*/ 0 h 6861872"/>
              <a:gd name="connsiteX2" fmla="*/ 8366312 w 8366563"/>
              <a:gd name="connsiteY2" fmla="*/ 6856554 h 6861872"/>
              <a:gd name="connsiteX3" fmla="*/ 3070630 w 8366563"/>
              <a:gd name="connsiteY3" fmla="*/ 6861872 h 6861872"/>
              <a:gd name="connsiteX4" fmla="*/ 0 w 8366563"/>
              <a:gd name="connsiteY4" fmla="*/ 2 h 6861872"/>
              <a:gd name="connsiteX0" fmla="*/ 0 w 8384234"/>
              <a:gd name="connsiteY0" fmla="*/ 0 h 6885724"/>
              <a:gd name="connsiteX1" fmla="*/ 8370899 w 8384234"/>
              <a:gd name="connsiteY1" fmla="*/ 23852 h 6885724"/>
              <a:gd name="connsiteX2" fmla="*/ 8383983 w 8384234"/>
              <a:gd name="connsiteY2" fmla="*/ 6880406 h 6885724"/>
              <a:gd name="connsiteX3" fmla="*/ 3088301 w 8384234"/>
              <a:gd name="connsiteY3" fmla="*/ 6885724 h 6885724"/>
              <a:gd name="connsiteX4" fmla="*/ 0 w 8384234"/>
              <a:gd name="connsiteY4" fmla="*/ 0 h 6885724"/>
              <a:gd name="connsiteX0" fmla="*/ 0 w 8401905"/>
              <a:gd name="connsiteY0" fmla="*/ 0 h 6869821"/>
              <a:gd name="connsiteX1" fmla="*/ 8388570 w 8401905"/>
              <a:gd name="connsiteY1" fmla="*/ 7949 h 6869821"/>
              <a:gd name="connsiteX2" fmla="*/ 8401654 w 8401905"/>
              <a:gd name="connsiteY2" fmla="*/ 6864503 h 6869821"/>
              <a:gd name="connsiteX3" fmla="*/ 3105972 w 8401905"/>
              <a:gd name="connsiteY3" fmla="*/ 6869821 h 6869821"/>
              <a:gd name="connsiteX4" fmla="*/ 0 w 8401905"/>
              <a:gd name="connsiteY4" fmla="*/ 0 h 6869821"/>
              <a:gd name="connsiteX0" fmla="*/ 0 w 8401905"/>
              <a:gd name="connsiteY0" fmla="*/ 0 h 6869821"/>
              <a:gd name="connsiteX1" fmla="*/ 8388570 w 8401905"/>
              <a:gd name="connsiteY1" fmla="*/ 7949 h 6869821"/>
              <a:gd name="connsiteX2" fmla="*/ 8401654 w 8401905"/>
              <a:gd name="connsiteY2" fmla="*/ 6864503 h 6869821"/>
              <a:gd name="connsiteX3" fmla="*/ 3105972 w 8401905"/>
              <a:gd name="connsiteY3" fmla="*/ 6869821 h 6869821"/>
              <a:gd name="connsiteX4" fmla="*/ 0 w 8401905"/>
              <a:gd name="connsiteY4" fmla="*/ 0 h 6869821"/>
              <a:gd name="connsiteX0" fmla="*/ 0 w 8401905"/>
              <a:gd name="connsiteY0" fmla="*/ 2 h 6869823"/>
              <a:gd name="connsiteX1" fmla="*/ 8388570 w 8401905"/>
              <a:gd name="connsiteY1" fmla="*/ 0 h 6869823"/>
              <a:gd name="connsiteX2" fmla="*/ 8401654 w 8401905"/>
              <a:gd name="connsiteY2" fmla="*/ 6864505 h 6869823"/>
              <a:gd name="connsiteX3" fmla="*/ 3105972 w 8401905"/>
              <a:gd name="connsiteY3" fmla="*/ 6869823 h 6869823"/>
              <a:gd name="connsiteX4" fmla="*/ 0 w 8401905"/>
              <a:gd name="connsiteY4" fmla="*/ 2 h 686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1905" h="6869823">
                <a:moveTo>
                  <a:pt x="0" y="2"/>
                </a:moveTo>
                <a:lnTo>
                  <a:pt x="8388570" y="0"/>
                </a:lnTo>
                <a:cubicBezTo>
                  <a:pt x="8413547" y="2227207"/>
                  <a:pt x="8394347" y="4581638"/>
                  <a:pt x="8401654" y="6864505"/>
                </a:cubicBezTo>
                <a:lnTo>
                  <a:pt x="3105972" y="6869823"/>
                </a:lnTo>
                <a:lnTo>
                  <a:pt x="0" y="2"/>
                </a:lnTo>
                <a:close/>
              </a:path>
            </a:pathLst>
          </a:custGeom>
          <a:solidFill>
            <a:schemeClr val="bg1">
              <a:alpha val="8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latin typeface="Arial" panose="020B0604020202020204" pitchFamily="34" charset="0"/>
                <a:cs typeface="Arial" panose="020B0604020202020204" pitchFamily="34" charset="0"/>
              </a:defRPr>
            </a:lvl1pPr>
          </a:lstStyle>
          <a:p>
            <a:pPr lvl="0"/>
            <a:r>
              <a:rPr lang="en-US" noProof="0"/>
              <a:t>Click icon to add picture</a:t>
            </a:r>
            <a:endParaRPr lang="en-GB" noProof="0"/>
          </a:p>
        </p:txBody>
      </p:sp>
      <p:cxnSp>
        <p:nvCxnSpPr>
          <p:cNvPr id="7" name="Straight Connector 6">
            <a:extLst>
              <a:ext uri="{FF2B5EF4-FFF2-40B4-BE49-F238E27FC236}">
                <a16:creationId xmlns:a16="http://schemas.microsoft.com/office/drawing/2014/main" id="{56517DB2-6856-F648-94D7-BA8DE2A3E446}"/>
              </a:ext>
            </a:extLst>
          </p:cNvPr>
          <p:cNvCxnSpPr>
            <a:cxnSpLocks/>
          </p:cNvCxnSpPr>
          <p:nvPr userDrawn="1"/>
        </p:nvCxnSpPr>
        <p:spPr>
          <a:xfrm flipH="1" flipV="1">
            <a:off x="4768948" y="-84406"/>
            <a:ext cx="2862775" cy="7012744"/>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Text Placeholder 3">
            <a:extLst>
              <a:ext uri="{FF2B5EF4-FFF2-40B4-BE49-F238E27FC236}">
                <a16:creationId xmlns:a16="http://schemas.microsoft.com/office/drawing/2014/main" id="{3402D511-5B40-8D45-AE86-0F9F053ED6B5}"/>
              </a:ext>
            </a:extLst>
          </p:cNvPr>
          <p:cNvSpPr>
            <a:spLocks noGrp="1"/>
          </p:cNvSpPr>
          <p:nvPr>
            <p:ph type="body" sz="quarter" idx="19"/>
          </p:nvPr>
        </p:nvSpPr>
        <p:spPr>
          <a:xfrm>
            <a:off x="1203086" y="2314937"/>
            <a:ext cx="2798968" cy="2546229"/>
          </a:xfrm>
          <a:prstGeom prst="rect">
            <a:avLst/>
          </a:prstGeom>
          <a:noFill/>
        </p:spPr>
        <p:txBody>
          <a:bodyPr anchor="ctr" anchorCtr="0"/>
          <a:lstStyle>
            <a:lvl1pPr marL="0" indent="0" algn="ctr">
              <a:spcBef>
                <a:spcPts val="0"/>
              </a:spcBef>
              <a:buNone/>
              <a:defRPr sz="2800" b="1">
                <a:gradFill>
                  <a:gsLst>
                    <a:gs pos="30000">
                      <a:schemeClr val="accent1"/>
                    </a:gs>
                    <a:gs pos="100000">
                      <a:schemeClr val="accent3"/>
                    </a:gs>
                  </a:gsLst>
                  <a:lin ang="14400000" scaled="0"/>
                </a:gradFill>
                <a:latin typeface="Arial" panose="020B0604020202020204" pitchFamily="34" charset="0"/>
                <a:cs typeface="Arial" panose="020B0604020202020204" pitchFamily="34" charset="0"/>
              </a:defRPr>
            </a:lvl1pPr>
          </a:lstStyle>
          <a:p>
            <a:pPr lvl="0"/>
            <a:r>
              <a:rPr lang="en-US" noProof="0"/>
              <a:t>Click to edit Master text styles</a:t>
            </a:r>
          </a:p>
        </p:txBody>
      </p:sp>
      <p:grpSp>
        <p:nvGrpSpPr>
          <p:cNvPr id="9" name="Graphic 1">
            <a:extLst>
              <a:ext uri="{FF2B5EF4-FFF2-40B4-BE49-F238E27FC236}">
                <a16:creationId xmlns:a16="http://schemas.microsoft.com/office/drawing/2014/main" id="{C6400E5E-4A91-1144-AE0F-AC7370F4E1B4}"/>
              </a:ext>
            </a:extLst>
          </p:cNvPr>
          <p:cNvGrpSpPr/>
          <p:nvPr userDrawn="1"/>
        </p:nvGrpSpPr>
        <p:grpSpPr>
          <a:xfrm>
            <a:off x="913744" y="943034"/>
            <a:ext cx="4236379" cy="4704645"/>
            <a:chOff x="4048125" y="1157287"/>
            <a:chExt cx="4091463" cy="4543710"/>
          </a:xfrm>
        </p:grpSpPr>
        <p:sp>
          <p:nvSpPr>
            <p:cNvPr id="10" name="Freeform: Shape 12">
              <a:extLst>
                <a:ext uri="{FF2B5EF4-FFF2-40B4-BE49-F238E27FC236}">
                  <a16:creationId xmlns:a16="http://schemas.microsoft.com/office/drawing/2014/main" id="{6D4EA1DD-79AF-7A41-B62D-5188F0E71C21}"/>
                </a:ext>
              </a:extLst>
            </p:cNvPr>
            <p:cNvSpPr/>
            <p:nvPr/>
          </p:nvSpPr>
          <p:spPr>
            <a:xfrm>
              <a:off x="4590287" y="5311520"/>
              <a:ext cx="1063561" cy="389477"/>
            </a:xfrm>
            <a:custGeom>
              <a:avLst/>
              <a:gdLst>
                <a:gd name="connsiteX0" fmla="*/ 1063562 w 1063561"/>
                <a:gd name="connsiteY0" fmla="*/ 323278 h 389477"/>
                <a:gd name="connsiteX1" fmla="*/ 35624 w 1063561"/>
                <a:gd name="connsiteY1" fmla="*/ 0 h 389477"/>
                <a:gd name="connsiteX2" fmla="*/ 0 w 1063561"/>
                <a:gd name="connsiteY2" fmla="*/ 55816 h 389477"/>
                <a:gd name="connsiteX3" fmla="*/ 1060799 w 1063561"/>
                <a:gd name="connsiteY3" fmla="*/ 389477 h 389477"/>
                <a:gd name="connsiteX4" fmla="*/ 1063562 w 1063561"/>
                <a:gd name="connsiteY4" fmla="*/ 323278 h 389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3561" h="389477">
                  <a:moveTo>
                    <a:pt x="1063562" y="323278"/>
                  </a:moveTo>
                  <a:cubicBezTo>
                    <a:pt x="698373" y="308229"/>
                    <a:pt x="342900" y="196405"/>
                    <a:pt x="35624" y="0"/>
                  </a:cubicBezTo>
                  <a:lnTo>
                    <a:pt x="0" y="55816"/>
                  </a:lnTo>
                  <a:cubicBezTo>
                    <a:pt x="317087" y="258604"/>
                    <a:pt x="683895" y="373951"/>
                    <a:pt x="1060799" y="389477"/>
                  </a:cubicBezTo>
                  <a:lnTo>
                    <a:pt x="1063562" y="323278"/>
                  </a:lnTo>
                  <a:close/>
                </a:path>
              </a:pathLst>
            </a:custGeom>
            <a:solidFill>
              <a:srgbClr val="000000"/>
            </a:solidFill>
            <a:ln w="9525" cap="flat">
              <a:noFill/>
              <a:prstDash val="solid"/>
              <a:miter/>
            </a:ln>
          </p:spPr>
          <p:txBody>
            <a:bodyPr rtlCol="0" anchor="ctr"/>
            <a:lstStyle/>
            <a:p>
              <a:endParaRPr lang="en-US"/>
            </a:p>
          </p:txBody>
        </p:sp>
        <p:sp>
          <p:nvSpPr>
            <p:cNvPr id="11" name="Freeform: Shape 13">
              <a:extLst>
                <a:ext uri="{FF2B5EF4-FFF2-40B4-BE49-F238E27FC236}">
                  <a16:creationId xmlns:a16="http://schemas.microsoft.com/office/drawing/2014/main" id="{69B945FA-7201-A847-9C9B-9D20A503D29D}"/>
                </a:ext>
              </a:extLst>
            </p:cNvPr>
            <p:cNvSpPr/>
            <p:nvPr/>
          </p:nvSpPr>
          <p:spPr>
            <a:xfrm>
              <a:off x="5740622" y="1157287"/>
              <a:ext cx="2398966" cy="4320635"/>
            </a:xfrm>
            <a:custGeom>
              <a:avLst/>
              <a:gdLst>
                <a:gd name="connsiteX0" fmla="*/ 1068514 w 2398966"/>
                <a:gd name="connsiteY0" fmla="*/ 435959 h 4320635"/>
                <a:gd name="connsiteX1" fmla="*/ 0 w 2398966"/>
                <a:gd name="connsiteY1" fmla="*/ 165449 h 4320635"/>
                <a:gd name="connsiteX2" fmla="*/ 0 w 2398966"/>
                <a:gd name="connsiteY2" fmla="*/ 0 h 4320635"/>
                <a:gd name="connsiteX3" fmla="*/ 1147477 w 2398966"/>
                <a:gd name="connsiteY3" fmla="*/ 290608 h 4320635"/>
                <a:gd name="connsiteX4" fmla="*/ 1068514 w 2398966"/>
                <a:gd name="connsiteY4" fmla="*/ 435959 h 4320635"/>
                <a:gd name="connsiteX5" fmla="*/ 1740598 w 2398966"/>
                <a:gd name="connsiteY5" fmla="*/ 4070033 h 4320635"/>
                <a:gd name="connsiteX6" fmla="*/ 1620964 w 2398966"/>
                <a:gd name="connsiteY6" fmla="*/ 3955733 h 4320635"/>
                <a:gd name="connsiteX7" fmla="*/ 1360265 w 2398966"/>
                <a:gd name="connsiteY7" fmla="*/ 4189190 h 4320635"/>
                <a:gd name="connsiteX8" fmla="*/ 1460754 w 2398966"/>
                <a:gd name="connsiteY8" fmla="*/ 4320635 h 4320635"/>
                <a:gd name="connsiteX9" fmla="*/ 1740598 w 2398966"/>
                <a:gd name="connsiteY9" fmla="*/ 4070033 h 4320635"/>
                <a:gd name="connsiteX10" fmla="*/ 1851374 w 2398966"/>
                <a:gd name="connsiteY10" fmla="*/ 3932873 h 4320635"/>
                <a:gd name="connsiteX11" fmla="*/ 1736503 w 2398966"/>
                <a:gd name="connsiteY11" fmla="*/ 3838099 h 4320635"/>
                <a:gd name="connsiteX12" fmla="*/ 2249996 w 2398966"/>
                <a:gd name="connsiteY12" fmla="*/ 2407253 h 4320635"/>
                <a:gd name="connsiteX13" fmla="*/ 1614583 w 2398966"/>
                <a:gd name="connsiteY13" fmla="*/ 840200 h 4320635"/>
                <a:gd name="connsiteX14" fmla="*/ 1721453 w 2398966"/>
                <a:gd name="connsiteY14" fmla="*/ 736473 h 4320635"/>
                <a:gd name="connsiteX15" fmla="*/ 2398966 w 2398966"/>
                <a:gd name="connsiteY15" fmla="*/ 2407253 h 4320635"/>
                <a:gd name="connsiteX16" fmla="*/ 2253424 w 2398966"/>
                <a:gd name="connsiteY16" fmla="*/ 3231928 h 4320635"/>
                <a:gd name="connsiteX17" fmla="*/ 1851374 w 2398966"/>
                <a:gd name="connsiteY17" fmla="*/ 3932873 h 432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98966" h="4320635">
                  <a:moveTo>
                    <a:pt x="1068514" y="435959"/>
                  </a:moveTo>
                  <a:cubicBezTo>
                    <a:pt x="742759" y="258985"/>
                    <a:pt x="373285" y="165449"/>
                    <a:pt x="0" y="165449"/>
                  </a:cubicBezTo>
                  <a:lnTo>
                    <a:pt x="0" y="0"/>
                  </a:lnTo>
                  <a:cubicBezTo>
                    <a:pt x="400717" y="0"/>
                    <a:pt x="797528" y="100489"/>
                    <a:pt x="1147477" y="290608"/>
                  </a:cubicBezTo>
                  <a:lnTo>
                    <a:pt x="1068514" y="435959"/>
                  </a:lnTo>
                  <a:close/>
                  <a:moveTo>
                    <a:pt x="1740598" y="4070033"/>
                  </a:moveTo>
                  <a:lnTo>
                    <a:pt x="1620964" y="3955733"/>
                  </a:lnTo>
                  <a:cubicBezTo>
                    <a:pt x="1540478" y="4039934"/>
                    <a:pt x="1452753" y="4118515"/>
                    <a:pt x="1360265" y="4189190"/>
                  </a:cubicBezTo>
                  <a:lnTo>
                    <a:pt x="1460754" y="4320635"/>
                  </a:lnTo>
                  <a:cubicBezTo>
                    <a:pt x="1560005" y="4244816"/>
                    <a:pt x="1654207" y="4160425"/>
                    <a:pt x="1740598" y="4070033"/>
                  </a:cubicBezTo>
                  <a:close/>
                  <a:moveTo>
                    <a:pt x="1851374" y="3932873"/>
                  </a:moveTo>
                  <a:lnTo>
                    <a:pt x="1736503" y="3838099"/>
                  </a:lnTo>
                  <a:cubicBezTo>
                    <a:pt x="2067687" y="3436715"/>
                    <a:pt x="2249996" y="2928557"/>
                    <a:pt x="2249996" y="2407253"/>
                  </a:cubicBezTo>
                  <a:cubicBezTo>
                    <a:pt x="2249996" y="1818799"/>
                    <a:pt x="2024348" y="1262348"/>
                    <a:pt x="1614583" y="840200"/>
                  </a:cubicBezTo>
                  <a:lnTo>
                    <a:pt x="1721453" y="736473"/>
                  </a:lnTo>
                  <a:cubicBezTo>
                    <a:pt x="2158365" y="1186529"/>
                    <a:pt x="2398966" y="1779842"/>
                    <a:pt x="2398966" y="2407253"/>
                  </a:cubicBezTo>
                  <a:cubicBezTo>
                    <a:pt x="2398966" y="2690622"/>
                    <a:pt x="2350008" y="2968085"/>
                    <a:pt x="2253424" y="3231928"/>
                  </a:cubicBezTo>
                  <a:cubicBezTo>
                    <a:pt x="2160175" y="3486722"/>
                    <a:pt x="2024920" y="3722561"/>
                    <a:pt x="1851374" y="3932873"/>
                  </a:cubicBezTo>
                  <a:close/>
                </a:path>
              </a:pathLst>
            </a:custGeom>
            <a:gradFill>
              <a:gsLst>
                <a:gs pos="100000">
                  <a:schemeClr val="accent1"/>
                </a:gs>
                <a:gs pos="0">
                  <a:srgbClr val="A5CF67"/>
                </a:gs>
              </a:gsLst>
              <a:lin ang="2700000" scaled="1"/>
            </a:gradFill>
            <a:ln w="9525" cap="flat">
              <a:noFill/>
              <a:prstDash val="solid"/>
              <a:miter/>
            </a:ln>
          </p:spPr>
          <p:txBody>
            <a:bodyPr rtlCol="0" anchor="ctr"/>
            <a:lstStyle/>
            <a:p>
              <a:endParaRPr lang="en-US"/>
            </a:p>
          </p:txBody>
        </p:sp>
        <p:sp>
          <p:nvSpPr>
            <p:cNvPr id="12" name="Freeform: Shape 14">
              <a:extLst>
                <a:ext uri="{FF2B5EF4-FFF2-40B4-BE49-F238E27FC236}">
                  <a16:creationId xmlns:a16="http://schemas.microsoft.com/office/drawing/2014/main" id="{B7EA2E0F-359B-E047-994B-A96B76E3642D}"/>
                </a:ext>
              </a:extLst>
            </p:cNvPr>
            <p:cNvSpPr/>
            <p:nvPr/>
          </p:nvSpPr>
          <p:spPr>
            <a:xfrm>
              <a:off x="5825775" y="4567427"/>
              <a:ext cx="1786508" cy="1133570"/>
            </a:xfrm>
            <a:custGeom>
              <a:avLst/>
              <a:gdLst>
                <a:gd name="connsiteX0" fmla="*/ 2667 w 1786508"/>
                <a:gd name="connsiteY0" fmla="*/ 1133570 h 1133570"/>
                <a:gd name="connsiteX1" fmla="*/ 0 w 1786508"/>
                <a:gd name="connsiteY1" fmla="*/ 1067467 h 1133570"/>
                <a:gd name="connsiteX2" fmla="*/ 1728597 w 1786508"/>
                <a:gd name="connsiteY2" fmla="*/ 0 h 1133570"/>
                <a:gd name="connsiteX3" fmla="*/ 1786509 w 1786508"/>
                <a:gd name="connsiteY3" fmla="*/ 32099 h 1133570"/>
                <a:gd name="connsiteX4" fmla="*/ 1051084 w 1786508"/>
                <a:gd name="connsiteY4" fmla="*/ 808863 h 1133570"/>
                <a:gd name="connsiteX5" fmla="*/ 2667 w 1786508"/>
                <a:gd name="connsiteY5" fmla="*/ 1133570 h 113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6508" h="1133570">
                  <a:moveTo>
                    <a:pt x="2667" y="1133570"/>
                  </a:moveTo>
                  <a:lnTo>
                    <a:pt x="0" y="1067467"/>
                  </a:lnTo>
                  <a:cubicBezTo>
                    <a:pt x="717328" y="1038511"/>
                    <a:pt x="1379696" y="629507"/>
                    <a:pt x="1728597" y="0"/>
                  </a:cubicBezTo>
                  <a:lnTo>
                    <a:pt x="1786509" y="32099"/>
                  </a:lnTo>
                  <a:cubicBezTo>
                    <a:pt x="1611439" y="347948"/>
                    <a:pt x="1357122" y="616553"/>
                    <a:pt x="1051084" y="808863"/>
                  </a:cubicBezTo>
                  <a:cubicBezTo>
                    <a:pt x="736854" y="1006317"/>
                    <a:pt x="374332" y="1118616"/>
                    <a:pt x="2667" y="1133570"/>
                  </a:cubicBezTo>
                  <a:close/>
                </a:path>
              </a:pathLst>
            </a:custGeom>
            <a:solidFill>
              <a:srgbClr val="000000"/>
            </a:solidFill>
            <a:ln w="9525" cap="flat">
              <a:noFill/>
              <a:prstDash val="solid"/>
              <a:miter/>
            </a:ln>
          </p:spPr>
          <p:txBody>
            <a:bodyPr rtlCol="0" anchor="ctr"/>
            <a:lstStyle/>
            <a:p>
              <a:endParaRPr lang="en-US"/>
            </a:p>
          </p:txBody>
        </p:sp>
        <p:sp>
          <p:nvSpPr>
            <p:cNvPr id="13" name="Freeform: Shape 15">
              <a:extLst>
                <a:ext uri="{FF2B5EF4-FFF2-40B4-BE49-F238E27FC236}">
                  <a16:creationId xmlns:a16="http://schemas.microsoft.com/office/drawing/2014/main" id="{06CE4473-9E2B-D44F-8B9E-976279B1FED3}"/>
                </a:ext>
              </a:extLst>
            </p:cNvPr>
            <p:cNvSpPr/>
            <p:nvPr/>
          </p:nvSpPr>
          <p:spPr>
            <a:xfrm>
              <a:off x="5740622" y="1426082"/>
              <a:ext cx="1707070" cy="890301"/>
            </a:xfrm>
            <a:custGeom>
              <a:avLst/>
              <a:gdLst>
                <a:gd name="connsiteX0" fmla="*/ 1654302 w 1707070"/>
                <a:gd name="connsiteY0" fmla="*/ 890302 h 890301"/>
                <a:gd name="connsiteX1" fmla="*/ 0 w 1707070"/>
                <a:gd name="connsiteY1" fmla="*/ 66199 h 890301"/>
                <a:gd name="connsiteX2" fmla="*/ 0 w 1707070"/>
                <a:gd name="connsiteY2" fmla="*/ 0 h 890301"/>
                <a:gd name="connsiteX3" fmla="*/ 968693 w 1707070"/>
                <a:gd name="connsiteY3" fmla="*/ 231458 h 890301"/>
                <a:gd name="connsiteX4" fmla="*/ 1707071 w 1707070"/>
                <a:gd name="connsiteY4" fmla="*/ 850297 h 890301"/>
                <a:gd name="connsiteX5" fmla="*/ 1654302 w 1707070"/>
                <a:gd name="connsiteY5" fmla="*/ 890302 h 89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7070" h="890301">
                  <a:moveTo>
                    <a:pt x="1654302" y="890302"/>
                  </a:moveTo>
                  <a:cubicBezTo>
                    <a:pt x="1258538" y="366617"/>
                    <a:pt x="655606" y="66199"/>
                    <a:pt x="0" y="66199"/>
                  </a:cubicBezTo>
                  <a:lnTo>
                    <a:pt x="0" y="0"/>
                  </a:lnTo>
                  <a:cubicBezTo>
                    <a:pt x="340995" y="0"/>
                    <a:pt x="666941" y="77915"/>
                    <a:pt x="968693" y="231458"/>
                  </a:cubicBezTo>
                  <a:cubicBezTo>
                    <a:pt x="1256538" y="377952"/>
                    <a:pt x="1511808" y="591979"/>
                    <a:pt x="1707071" y="850297"/>
                  </a:cubicBezTo>
                  <a:lnTo>
                    <a:pt x="1654302" y="890302"/>
                  </a:lnTo>
                  <a:close/>
                </a:path>
              </a:pathLst>
            </a:custGeom>
            <a:solidFill>
              <a:srgbClr val="000000"/>
            </a:solidFill>
            <a:ln w="9525" cap="flat">
              <a:noFill/>
              <a:prstDash val="solid"/>
              <a:miter/>
            </a:ln>
          </p:spPr>
          <p:txBody>
            <a:bodyPr rtlCol="0" anchor="ctr"/>
            <a:lstStyle/>
            <a:p>
              <a:endParaRPr lang="en-US"/>
            </a:p>
          </p:txBody>
        </p:sp>
        <p:sp>
          <p:nvSpPr>
            <p:cNvPr id="15" name="Freeform: Shape 16">
              <a:extLst>
                <a:ext uri="{FF2B5EF4-FFF2-40B4-BE49-F238E27FC236}">
                  <a16:creationId xmlns:a16="http://schemas.microsoft.com/office/drawing/2014/main" id="{271491D0-118B-0441-85A1-54D96A8E1002}"/>
                </a:ext>
              </a:extLst>
            </p:cNvPr>
            <p:cNvSpPr/>
            <p:nvPr/>
          </p:nvSpPr>
          <p:spPr>
            <a:xfrm>
              <a:off x="7164990" y="4431124"/>
              <a:ext cx="317372" cy="441769"/>
            </a:xfrm>
            <a:custGeom>
              <a:avLst/>
              <a:gdLst>
                <a:gd name="connsiteX0" fmla="*/ 24574 w 317372"/>
                <a:gd name="connsiteY0" fmla="*/ 441770 h 441769"/>
                <a:gd name="connsiteX1" fmla="*/ 0 w 317372"/>
                <a:gd name="connsiteY1" fmla="*/ 419576 h 441769"/>
                <a:gd name="connsiteX2" fmla="*/ 287846 w 317372"/>
                <a:gd name="connsiteY2" fmla="*/ 0 h 441769"/>
                <a:gd name="connsiteX3" fmla="*/ 317373 w 317372"/>
                <a:gd name="connsiteY3" fmla="*/ 14954 h 441769"/>
                <a:gd name="connsiteX4" fmla="*/ 24574 w 317372"/>
                <a:gd name="connsiteY4" fmla="*/ 441770 h 441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372" h="441769">
                  <a:moveTo>
                    <a:pt x="24574" y="441770"/>
                  </a:moveTo>
                  <a:lnTo>
                    <a:pt x="0" y="419576"/>
                  </a:lnTo>
                  <a:cubicBezTo>
                    <a:pt x="114109" y="293275"/>
                    <a:pt x="210979" y="152114"/>
                    <a:pt x="287846" y="0"/>
                  </a:cubicBezTo>
                  <a:lnTo>
                    <a:pt x="317373" y="14954"/>
                  </a:lnTo>
                  <a:cubicBezTo>
                    <a:pt x="239173" y="169640"/>
                    <a:pt x="140589" y="313277"/>
                    <a:pt x="24574" y="441770"/>
                  </a:cubicBezTo>
                  <a:close/>
                </a:path>
              </a:pathLst>
            </a:custGeom>
            <a:solidFill>
              <a:srgbClr val="000000"/>
            </a:solidFill>
            <a:ln w="9525" cap="flat">
              <a:noFill/>
              <a:prstDash val="solid"/>
              <a:miter/>
            </a:ln>
          </p:spPr>
          <p:txBody>
            <a:bodyPr rtlCol="0" anchor="ctr"/>
            <a:lstStyle/>
            <a:p>
              <a:endParaRPr lang="en-US"/>
            </a:p>
          </p:txBody>
        </p:sp>
        <p:sp>
          <p:nvSpPr>
            <p:cNvPr id="17" name="Freeform: Shape 17">
              <a:extLst>
                <a:ext uri="{FF2B5EF4-FFF2-40B4-BE49-F238E27FC236}">
                  <a16:creationId xmlns:a16="http://schemas.microsoft.com/office/drawing/2014/main" id="{52B23BAE-33D9-EE45-9603-EC76F7820B3B}"/>
                </a:ext>
              </a:extLst>
            </p:cNvPr>
            <p:cNvSpPr/>
            <p:nvPr/>
          </p:nvSpPr>
          <p:spPr>
            <a:xfrm>
              <a:off x="7495508" y="4268342"/>
              <a:ext cx="61626" cy="86106"/>
            </a:xfrm>
            <a:custGeom>
              <a:avLst/>
              <a:gdLst>
                <a:gd name="connsiteX0" fmla="*/ 30099 w 61626"/>
                <a:gd name="connsiteY0" fmla="*/ 86106 h 86106"/>
                <a:gd name="connsiteX1" fmla="*/ 0 w 61626"/>
                <a:gd name="connsiteY1" fmla="*/ 72485 h 86106"/>
                <a:gd name="connsiteX2" fmla="*/ 30956 w 61626"/>
                <a:gd name="connsiteY2" fmla="*/ 0 h 86106"/>
                <a:gd name="connsiteX3" fmla="*/ 61627 w 61626"/>
                <a:gd name="connsiteY3" fmla="*/ 12287 h 86106"/>
                <a:gd name="connsiteX4" fmla="*/ 30099 w 61626"/>
                <a:gd name="connsiteY4" fmla="*/ 86106 h 86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26" h="86106">
                  <a:moveTo>
                    <a:pt x="30099" y="86106"/>
                  </a:moveTo>
                  <a:lnTo>
                    <a:pt x="0" y="72485"/>
                  </a:lnTo>
                  <a:cubicBezTo>
                    <a:pt x="10859" y="48578"/>
                    <a:pt x="21241" y="24194"/>
                    <a:pt x="30956" y="0"/>
                  </a:cubicBezTo>
                  <a:lnTo>
                    <a:pt x="61627" y="12287"/>
                  </a:lnTo>
                  <a:cubicBezTo>
                    <a:pt x="51721" y="36957"/>
                    <a:pt x="41148" y="61817"/>
                    <a:pt x="30099" y="86106"/>
                  </a:cubicBezTo>
                  <a:close/>
                </a:path>
              </a:pathLst>
            </a:custGeom>
            <a:solidFill>
              <a:srgbClr val="000000"/>
            </a:solidFill>
            <a:ln w="9525" cap="flat">
              <a:noFill/>
              <a:prstDash val="solid"/>
              <a:miter/>
            </a:ln>
          </p:spPr>
          <p:txBody>
            <a:bodyPr rtlCol="0" anchor="ctr"/>
            <a:lstStyle/>
            <a:p>
              <a:endParaRPr lang="en-US"/>
            </a:p>
          </p:txBody>
        </p:sp>
        <p:sp>
          <p:nvSpPr>
            <p:cNvPr id="18" name="Freeform: Shape 18">
              <a:extLst>
                <a:ext uri="{FF2B5EF4-FFF2-40B4-BE49-F238E27FC236}">
                  <a16:creationId xmlns:a16="http://schemas.microsoft.com/office/drawing/2014/main" id="{ABA2E5A9-B618-D140-A490-E3B90D57920A}"/>
                </a:ext>
              </a:extLst>
            </p:cNvPr>
            <p:cNvSpPr/>
            <p:nvPr/>
          </p:nvSpPr>
          <p:spPr>
            <a:xfrm>
              <a:off x="7560564" y="4048505"/>
              <a:ext cx="70580" cy="138302"/>
            </a:xfrm>
            <a:custGeom>
              <a:avLst/>
              <a:gdLst>
                <a:gd name="connsiteX0" fmla="*/ 31337 w 70580"/>
                <a:gd name="connsiteY0" fmla="*/ 138303 h 138302"/>
                <a:gd name="connsiteX1" fmla="*/ 0 w 70580"/>
                <a:gd name="connsiteY1" fmla="*/ 127540 h 138302"/>
                <a:gd name="connsiteX2" fmla="*/ 38576 w 70580"/>
                <a:gd name="connsiteY2" fmla="*/ 0 h 138302"/>
                <a:gd name="connsiteX3" fmla="*/ 70580 w 70580"/>
                <a:gd name="connsiteY3" fmla="*/ 8382 h 138302"/>
                <a:gd name="connsiteX4" fmla="*/ 31337 w 70580"/>
                <a:gd name="connsiteY4" fmla="*/ 138303 h 138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80" h="138302">
                  <a:moveTo>
                    <a:pt x="31337" y="138303"/>
                  </a:moveTo>
                  <a:lnTo>
                    <a:pt x="0" y="127540"/>
                  </a:lnTo>
                  <a:cubicBezTo>
                    <a:pt x="14383" y="85630"/>
                    <a:pt x="27432" y="42672"/>
                    <a:pt x="38576" y="0"/>
                  </a:cubicBezTo>
                  <a:lnTo>
                    <a:pt x="70580" y="8382"/>
                  </a:lnTo>
                  <a:cubicBezTo>
                    <a:pt x="59246" y="51911"/>
                    <a:pt x="46006" y="95631"/>
                    <a:pt x="31337" y="138303"/>
                  </a:cubicBezTo>
                  <a:close/>
                </a:path>
              </a:pathLst>
            </a:custGeom>
            <a:solidFill>
              <a:srgbClr val="000000"/>
            </a:solidFill>
            <a:ln w="9525" cap="flat">
              <a:noFill/>
              <a:prstDash val="solid"/>
              <a:miter/>
            </a:ln>
          </p:spPr>
          <p:txBody>
            <a:bodyPr rtlCol="0" anchor="ctr"/>
            <a:lstStyle/>
            <a:p>
              <a:endParaRPr lang="en-US"/>
            </a:p>
          </p:txBody>
        </p:sp>
        <p:sp>
          <p:nvSpPr>
            <p:cNvPr id="19" name="Freeform: Shape 19">
              <a:extLst>
                <a:ext uri="{FF2B5EF4-FFF2-40B4-BE49-F238E27FC236}">
                  <a16:creationId xmlns:a16="http://schemas.microsoft.com/office/drawing/2014/main" id="{884DBCA1-F41D-1F44-A9CA-A21A13996ECE}"/>
                </a:ext>
              </a:extLst>
            </p:cNvPr>
            <p:cNvSpPr/>
            <p:nvPr/>
          </p:nvSpPr>
          <p:spPr>
            <a:xfrm>
              <a:off x="7491793" y="2762820"/>
              <a:ext cx="204287" cy="1193196"/>
            </a:xfrm>
            <a:custGeom>
              <a:avLst/>
              <a:gdLst>
                <a:gd name="connsiteX0" fmla="*/ 162973 w 204287"/>
                <a:gd name="connsiteY0" fmla="*/ 1193197 h 1193196"/>
                <a:gd name="connsiteX1" fmla="*/ 130683 w 204287"/>
                <a:gd name="connsiteY1" fmla="*/ 1186053 h 1193196"/>
                <a:gd name="connsiteX2" fmla="*/ 0 w 204287"/>
                <a:gd name="connsiteY2" fmla="*/ 13145 h 1193196"/>
                <a:gd name="connsiteX3" fmla="*/ 30385 w 204287"/>
                <a:gd name="connsiteY3" fmla="*/ 0 h 1193196"/>
                <a:gd name="connsiteX4" fmla="*/ 162973 w 204287"/>
                <a:gd name="connsiteY4" fmla="*/ 1193197 h 119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287" h="1193196">
                  <a:moveTo>
                    <a:pt x="162973" y="1193197"/>
                  </a:moveTo>
                  <a:lnTo>
                    <a:pt x="130683" y="1186053"/>
                  </a:lnTo>
                  <a:cubicBezTo>
                    <a:pt x="213741" y="809149"/>
                    <a:pt x="168592" y="403574"/>
                    <a:pt x="0" y="13145"/>
                  </a:cubicBezTo>
                  <a:lnTo>
                    <a:pt x="30385" y="0"/>
                  </a:lnTo>
                  <a:cubicBezTo>
                    <a:pt x="201739" y="396907"/>
                    <a:pt x="247555" y="809530"/>
                    <a:pt x="162973" y="1193197"/>
                  </a:cubicBezTo>
                  <a:close/>
                </a:path>
              </a:pathLst>
            </a:custGeom>
            <a:solidFill>
              <a:srgbClr val="000000"/>
            </a:solidFill>
            <a:ln w="9525" cap="flat">
              <a:noFill/>
              <a:prstDash val="solid"/>
              <a:miter/>
            </a:ln>
          </p:spPr>
          <p:txBody>
            <a:bodyPr rtlCol="0" anchor="ctr"/>
            <a:lstStyle/>
            <a:p>
              <a:endParaRPr lang="en-US"/>
            </a:p>
          </p:txBody>
        </p:sp>
        <p:sp>
          <p:nvSpPr>
            <p:cNvPr id="20" name="Freeform: Shape 20">
              <a:extLst>
                <a:ext uri="{FF2B5EF4-FFF2-40B4-BE49-F238E27FC236}">
                  <a16:creationId xmlns:a16="http://schemas.microsoft.com/office/drawing/2014/main" id="{A39AB002-1676-234B-808A-59A83E4DC883}"/>
                </a:ext>
              </a:extLst>
            </p:cNvPr>
            <p:cNvSpPr/>
            <p:nvPr/>
          </p:nvSpPr>
          <p:spPr>
            <a:xfrm>
              <a:off x="5499734" y="1675652"/>
              <a:ext cx="517016" cy="63898"/>
            </a:xfrm>
            <a:custGeom>
              <a:avLst/>
              <a:gdLst>
                <a:gd name="connsiteX0" fmla="*/ 517017 w 517016"/>
                <a:gd name="connsiteY0" fmla="*/ 31323 h 63898"/>
                <a:gd name="connsiteX1" fmla="*/ 511112 w 517016"/>
                <a:gd name="connsiteY1" fmla="*/ 63898 h 63898"/>
                <a:gd name="connsiteX2" fmla="*/ 2858 w 517016"/>
                <a:gd name="connsiteY2" fmla="*/ 40371 h 63898"/>
                <a:gd name="connsiteX3" fmla="*/ 0 w 517016"/>
                <a:gd name="connsiteY3" fmla="*/ 7415 h 63898"/>
                <a:gd name="connsiteX4" fmla="*/ 517017 w 517016"/>
                <a:gd name="connsiteY4" fmla="*/ 31323 h 63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16" h="63898">
                  <a:moveTo>
                    <a:pt x="517017" y="31323"/>
                  </a:moveTo>
                  <a:lnTo>
                    <a:pt x="511112" y="63898"/>
                  </a:lnTo>
                  <a:cubicBezTo>
                    <a:pt x="343662" y="33418"/>
                    <a:pt x="172688" y="25512"/>
                    <a:pt x="2858" y="40371"/>
                  </a:cubicBezTo>
                  <a:lnTo>
                    <a:pt x="0" y="7415"/>
                  </a:lnTo>
                  <a:cubicBezTo>
                    <a:pt x="172688" y="-7730"/>
                    <a:pt x="346615" y="366"/>
                    <a:pt x="517017" y="31323"/>
                  </a:cubicBezTo>
                  <a:close/>
                </a:path>
              </a:pathLst>
            </a:custGeom>
            <a:solidFill>
              <a:srgbClr val="000000"/>
            </a:solidFill>
            <a:ln w="9525" cap="flat">
              <a:noFill/>
              <a:prstDash val="solid"/>
              <a:miter/>
            </a:ln>
          </p:spPr>
          <p:txBody>
            <a:bodyPr rtlCol="0" anchor="ctr"/>
            <a:lstStyle/>
            <a:p>
              <a:endParaRPr lang="en-US"/>
            </a:p>
          </p:txBody>
        </p:sp>
        <p:sp>
          <p:nvSpPr>
            <p:cNvPr id="21" name="Freeform: Shape 21">
              <a:extLst>
                <a:ext uri="{FF2B5EF4-FFF2-40B4-BE49-F238E27FC236}">
                  <a16:creationId xmlns:a16="http://schemas.microsoft.com/office/drawing/2014/main" id="{E70F0B18-8AA8-DE41-83F8-C5D57A9C6C30}"/>
                </a:ext>
              </a:extLst>
            </p:cNvPr>
            <p:cNvSpPr/>
            <p:nvPr/>
          </p:nvSpPr>
          <p:spPr>
            <a:xfrm>
              <a:off x="5319712" y="1694497"/>
              <a:ext cx="83629" cy="44672"/>
            </a:xfrm>
            <a:custGeom>
              <a:avLst/>
              <a:gdLst>
                <a:gd name="connsiteX0" fmla="*/ 79343 w 83629"/>
                <a:gd name="connsiteY0" fmla="*/ 0 h 44672"/>
                <a:gd name="connsiteX1" fmla="*/ 83629 w 83629"/>
                <a:gd name="connsiteY1" fmla="*/ 32766 h 44672"/>
                <a:gd name="connsiteX2" fmla="*/ 5715 w 83629"/>
                <a:gd name="connsiteY2" fmla="*/ 44672 h 44672"/>
                <a:gd name="connsiteX3" fmla="*/ 0 w 83629"/>
                <a:gd name="connsiteY3" fmla="*/ 12097 h 44672"/>
                <a:gd name="connsiteX4" fmla="*/ 79343 w 83629"/>
                <a:gd name="connsiteY4" fmla="*/ 0 h 44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44672">
                  <a:moveTo>
                    <a:pt x="79343" y="0"/>
                  </a:moveTo>
                  <a:lnTo>
                    <a:pt x="83629" y="32766"/>
                  </a:lnTo>
                  <a:cubicBezTo>
                    <a:pt x="57626" y="36195"/>
                    <a:pt x="31433" y="40195"/>
                    <a:pt x="5715" y="44672"/>
                  </a:cubicBezTo>
                  <a:lnTo>
                    <a:pt x="0" y="12097"/>
                  </a:lnTo>
                  <a:cubicBezTo>
                    <a:pt x="26194" y="7525"/>
                    <a:pt x="52864" y="3429"/>
                    <a:pt x="79343" y="0"/>
                  </a:cubicBezTo>
                  <a:close/>
                </a:path>
              </a:pathLst>
            </a:custGeom>
            <a:solidFill>
              <a:srgbClr val="000000"/>
            </a:solidFill>
            <a:ln w="9525" cap="flat">
              <a:noFill/>
              <a:prstDash val="solid"/>
              <a:miter/>
            </a:ln>
          </p:spPr>
          <p:txBody>
            <a:bodyPr rtlCol="0" anchor="ctr"/>
            <a:lstStyle/>
            <a:p>
              <a:endParaRPr lang="en-US"/>
            </a:p>
          </p:txBody>
        </p:sp>
        <p:sp>
          <p:nvSpPr>
            <p:cNvPr id="22" name="Freeform: Shape 22">
              <a:extLst>
                <a:ext uri="{FF2B5EF4-FFF2-40B4-BE49-F238E27FC236}">
                  <a16:creationId xmlns:a16="http://schemas.microsoft.com/office/drawing/2014/main" id="{F11CFDCE-5F0A-5C40-82D5-CF8043BB8ABC}"/>
                </a:ext>
              </a:extLst>
            </p:cNvPr>
            <p:cNvSpPr/>
            <p:nvPr/>
          </p:nvSpPr>
          <p:spPr>
            <a:xfrm>
              <a:off x="5090445" y="1726405"/>
              <a:ext cx="138493" cy="66675"/>
            </a:xfrm>
            <a:custGeom>
              <a:avLst/>
              <a:gdLst>
                <a:gd name="connsiteX0" fmla="*/ 131159 w 138493"/>
                <a:gd name="connsiteY0" fmla="*/ 0 h 66675"/>
                <a:gd name="connsiteX1" fmla="*/ 138494 w 138493"/>
                <a:gd name="connsiteY1" fmla="*/ 32290 h 66675"/>
                <a:gd name="connsiteX2" fmla="*/ 9715 w 138493"/>
                <a:gd name="connsiteY2" fmla="*/ 66675 h 66675"/>
                <a:gd name="connsiteX3" fmla="*/ 0 w 138493"/>
                <a:gd name="connsiteY3" fmla="*/ 35052 h 66675"/>
                <a:gd name="connsiteX4" fmla="*/ 131159 w 138493"/>
                <a:gd name="connsiteY4" fmla="*/ 0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93" h="66675">
                  <a:moveTo>
                    <a:pt x="131159" y="0"/>
                  </a:moveTo>
                  <a:lnTo>
                    <a:pt x="138494" y="32290"/>
                  </a:lnTo>
                  <a:cubicBezTo>
                    <a:pt x="95250" y="42100"/>
                    <a:pt x="51911" y="53721"/>
                    <a:pt x="9715" y="66675"/>
                  </a:cubicBezTo>
                  <a:lnTo>
                    <a:pt x="0" y="35052"/>
                  </a:lnTo>
                  <a:cubicBezTo>
                    <a:pt x="43053" y="21812"/>
                    <a:pt x="87154" y="10097"/>
                    <a:pt x="131159" y="0"/>
                  </a:cubicBezTo>
                  <a:close/>
                </a:path>
              </a:pathLst>
            </a:custGeom>
            <a:solidFill>
              <a:srgbClr val="000000"/>
            </a:solidFill>
            <a:ln w="9525" cap="flat">
              <a:noFill/>
              <a:prstDash val="solid"/>
              <a:miter/>
            </a:ln>
          </p:spPr>
          <p:txBody>
            <a:bodyPr rtlCol="0" anchor="ctr"/>
            <a:lstStyle/>
            <a:p>
              <a:endParaRPr lang="en-US"/>
            </a:p>
          </p:txBody>
        </p:sp>
        <p:sp>
          <p:nvSpPr>
            <p:cNvPr id="23" name="Freeform: Shape 23">
              <a:extLst>
                <a:ext uri="{FF2B5EF4-FFF2-40B4-BE49-F238E27FC236}">
                  <a16:creationId xmlns:a16="http://schemas.microsoft.com/office/drawing/2014/main" id="{96B57BB2-E4BD-D44A-8980-1B5954118F02}"/>
                </a:ext>
              </a:extLst>
            </p:cNvPr>
            <p:cNvSpPr/>
            <p:nvPr/>
          </p:nvSpPr>
          <p:spPr>
            <a:xfrm>
              <a:off x="4048125" y="1794604"/>
              <a:ext cx="955166" cy="760285"/>
            </a:xfrm>
            <a:custGeom>
              <a:avLst/>
              <a:gdLst>
                <a:gd name="connsiteX0" fmla="*/ 944213 w 955166"/>
                <a:gd name="connsiteY0" fmla="*/ 0 h 760285"/>
                <a:gd name="connsiteX1" fmla="*/ 955167 w 955166"/>
                <a:gd name="connsiteY1" fmla="*/ 31242 h 760285"/>
                <a:gd name="connsiteX2" fmla="*/ 27146 w 955166"/>
                <a:gd name="connsiteY2" fmla="*/ 760285 h 760285"/>
                <a:gd name="connsiteX3" fmla="*/ 0 w 955166"/>
                <a:gd name="connsiteY3" fmla="*/ 741331 h 760285"/>
                <a:gd name="connsiteX4" fmla="*/ 944213 w 955166"/>
                <a:gd name="connsiteY4" fmla="*/ 0 h 760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166" h="760285">
                  <a:moveTo>
                    <a:pt x="944213" y="0"/>
                  </a:moveTo>
                  <a:lnTo>
                    <a:pt x="955167" y="31242"/>
                  </a:lnTo>
                  <a:cubicBezTo>
                    <a:pt x="591026" y="159258"/>
                    <a:pt x="270129" y="411289"/>
                    <a:pt x="27146" y="760285"/>
                  </a:cubicBezTo>
                  <a:lnTo>
                    <a:pt x="0" y="741331"/>
                  </a:lnTo>
                  <a:cubicBezTo>
                    <a:pt x="246983" y="386620"/>
                    <a:pt x="573500" y="130302"/>
                    <a:pt x="944213" y="0"/>
                  </a:cubicBezTo>
                  <a:close/>
                </a:path>
              </a:pathLst>
            </a:custGeom>
            <a:solidFill>
              <a:srgbClr val="00000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99564362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10c Angled image and content">
    <p:spTree>
      <p:nvGrpSpPr>
        <p:cNvPr id="1" name=""/>
        <p:cNvGrpSpPr/>
        <p:nvPr/>
      </p:nvGrpSpPr>
      <p:grpSpPr>
        <a:xfrm>
          <a:off x="0" y="0"/>
          <a:ext cx="0" cy="0"/>
          <a:chOff x="0" y="0"/>
          <a:chExt cx="0" cy="0"/>
        </a:xfrm>
      </p:grpSpPr>
      <p:sp>
        <p:nvSpPr>
          <p:cNvPr id="5" name="Picture Placeholder 16"/>
          <p:cNvSpPr>
            <a:spLocks noGrp="1"/>
          </p:cNvSpPr>
          <p:nvPr>
            <p:ph type="pic" sz="quarter" idx="12"/>
          </p:nvPr>
        </p:nvSpPr>
        <p:spPr>
          <a:xfrm>
            <a:off x="0" y="-1"/>
            <a:ext cx="7300934" cy="6853239"/>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377" h="6860633">
                <a:moveTo>
                  <a:pt x="0" y="0"/>
                </a:moveTo>
                <a:lnTo>
                  <a:pt x="8291377" y="0"/>
                </a:lnTo>
                <a:lnTo>
                  <a:pt x="5336493" y="6860633"/>
                </a:lnTo>
                <a:lnTo>
                  <a:pt x="0" y="6858000"/>
                </a:lnTo>
                <a:lnTo>
                  <a:pt x="0" y="0"/>
                </a:lnTo>
                <a:close/>
              </a:path>
            </a:pathLst>
          </a:custGeom>
          <a:solidFill>
            <a:schemeClr val="bg1">
              <a:alpha val="8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rgbClr val="FFFFFF"/>
                </a:solidFill>
                <a:latin typeface="Arial" panose="020B0604020202020204" pitchFamily="34" charset="0"/>
                <a:cs typeface="Arial" panose="020B0604020202020204" pitchFamily="34" charset="0"/>
              </a:defRPr>
            </a:lvl1pPr>
          </a:lstStyle>
          <a:p>
            <a:pPr lvl="0"/>
            <a:r>
              <a:rPr lang="en-US" noProof="0"/>
              <a:t>Click icon to add picture</a:t>
            </a:r>
            <a:endParaRPr lang="en-GB" noProof="0"/>
          </a:p>
        </p:txBody>
      </p:sp>
      <p:cxnSp>
        <p:nvCxnSpPr>
          <p:cNvPr id="11" name="Straight Connector 10">
            <a:extLst>
              <a:ext uri="{FF2B5EF4-FFF2-40B4-BE49-F238E27FC236}">
                <a16:creationId xmlns:a16="http://schemas.microsoft.com/office/drawing/2014/main" id="{051B15A3-AD75-0342-968E-6A8C37B029E5}"/>
              </a:ext>
            </a:extLst>
          </p:cNvPr>
          <p:cNvCxnSpPr>
            <a:cxnSpLocks/>
          </p:cNvCxnSpPr>
          <p:nvPr userDrawn="1"/>
        </p:nvCxnSpPr>
        <p:spPr>
          <a:xfrm flipV="1">
            <a:off x="4869766" y="-141507"/>
            <a:ext cx="2634037" cy="7012209"/>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
        <p:nvSpPr>
          <p:cNvPr id="8" name="Text Placeholder 3">
            <a:extLst>
              <a:ext uri="{FF2B5EF4-FFF2-40B4-BE49-F238E27FC236}">
                <a16:creationId xmlns:a16="http://schemas.microsoft.com/office/drawing/2014/main" id="{73A1A25A-6473-C944-AB86-6670439B3081}"/>
              </a:ext>
            </a:extLst>
          </p:cNvPr>
          <p:cNvSpPr>
            <a:spLocks noGrp="1"/>
          </p:cNvSpPr>
          <p:nvPr>
            <p:ph type="body" sz="quarter" idx="19"/>
          </p:nvPr>
        </p:nvSpPr>
        <p:spPr>
          <a:xfrm>
            <a:off x="7695326" y="2155885"/>
            <a:ext cx="2798968" cy="2546229"/>
          </a:xfrm>
          <a:prstGeom prst="rect">
            <a:avLst/>
          </a:prstGeom>
          <a:noFill/>
        </p:spPr>
        <p:txBody>
          <a:bodyPr anchor="ctr" anchorCtr="0"/>
          <a:lstStyle>
            <a:lvl1pPr marL="0" indent="0" algn="ctr">
              <a:spcBef>
                <a:spcPts val="0"/>
              </a:spcBef>
              <a:buNone/>
              <a:defRPr sz="2800" b="1">
                <a:gradFill>
                  <a:gsLst>
                    <a:gs pos="30000">
                      <a:schemeClr val="accent1"/>
                    </a:gs>
                    <a:gs pos="100000">
                      <a:schemeClr val="accent3"/>
                    </a:gs>
                  </a:gsLst>
                  <a:lin ang="14400000" scaled="0"/>
                </a:gradFill>
                <a:latin typeface="Arial" panose="020B0604020202020204" pitchFamily="34" charset="0"/>
                <a:cs typeface="Arial" panose="020B0604020202020204" pitchFamily="34" charset="0"/>
              </a:defRPr>
            </a:lvl1pPr>
          </a:lstStyle>
          <a:p>
            <a:pPr lvl="0"/>
            <a:r>
              <a:rPr lang="en-US" noProof="0"/>
              <a:t>Click to edit Master text styles</a:t>
            </a:r>
          </a:p>
        </p:txBody>
      </p:sp>
      <p:grpSp>
        <p:nvGrpSpPr>
          <p:cNvPr id="9" name="Graphic 1">
            <a:extLst>
              <a:ext uri="{FF2B5EF4-FFF2-40B4-BE49-F238E27FC236}">
                <a16:creationId xmlns:a16="http://schemas.microsoft.com/office/drawing/2014/main" id="{6E6A7105-6A9E-784D-B14C-4DC1C73326F6}"/>
              </a:ext>
            </a:extLst>
          </p:cNvPr>
          <p:cNvGrpSpPr/>
          <p:nvPr userDrawn="1"/>
        </p:nvGrpSpPr>
        <p:grpSpPr>
          <a:xfrm>
            <a:off x="7405984" y="783982"/>
            <a:ext cx="4236379" cy="4704645"/>
            <a:chOff x="4048125" y="1157287"/>
            <a:chExt cx="4091463" cy="4543710"/>
          </a:xfrm>
        </p:grpSpPr>
        <p:sp>
          <p:nvSpPr>
            <p:cNvPr id="10" name="Freeform: Shape 12">
              <a:extLst>
                <a:ext uri="{FF2B5EF4-FFF2-40B4-BE49-F238E27FC236}">
                  <a16:creationId xmlns:a16="http://schemas.microsoft.com/office/drawing/2014/main" id="{EE7F3571-114A-5B46-9D0B-D331EFF1F7D2}"/>
                </a:ext>
              </a:extLst>
            </p:cNvPr>
            <p:cNvSpPr/>
            <p:nvPr/>
          </p:nvSpPr>
          <p:spPr>
            <a:xfrm>
              <a:off x="4590287" y="5311520"/>
              <a:ext cx="1063561" cy="389477"/>
            </a:xfrm>
            <a:custGeom>
              <a:avLst/>
              <a:gdLst>
                <a:gd name="connsiteX0" fmla="*/ 1063562 w 1063561"/>
                <a:gd name="connsiteY0" fmla="*/ 323278 h 389477"/>
                <a:gd name="connsiteX1" fmla="*/ 35624 w 1063561"/>
                <a:gd name="connsiteY1" fmla="*/ 0 h 389477"/>
                <a:gd name="connsiteX2" fmla="*/ 0 w 1063561"/>
                <a:gd name="connsiteY2" fmla="*/ 55816 h 389477"/>
                <a:gd name="connsiteX3" fmla="*/ 1060799 w 1063561"/>
                <a:gd name="connsiteY3" fmla="*/ 389477 h 389477"/>
                <a:gd name="connsiteX4" fmla="*/ 1063562 w 1063561"/>
                <a:gd name="connsiteY4" fmla="*/ 323278 h 389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3561" h="389477">
                  <a:moveTo>
                    <a:pt x="1063562" y="323278"/>
                  </a:moveTo>
                  <a:cubicBezTo>
                    <a:pt x="698373" y="308229"/>
                    <a:pt x="342900" y="196405"/>
                    <a:pt x="35624" y="0"/>
                  </a:cubicBezTo>
                  <a:lnTo>
                    <a:pt x="0" y="55816"/>
                  </a:lnTo>
                  <a:cubicBezTo>
                    <a:pt x="317087" y="258604"/>
                    <a:pt x="683895" y="373951"/>
                    <a:pt x="1060799" y="389477"/>
                  </a:cubicBezTo>
                  <a:lnTo>
                    <a:pt x="1063562" y="323278"/>
                  </a:lnTo>
                  <a:close/>
                </a:path>
              </a:pathLst>
            </a:custGeom>
            <a:solidFill>
              <a:srgbClr val="000000"/>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84B529C-4F92-0049-9B63-06D43D0C95AC}"/>
                </a:ext>
              </a:extLst>
            </p:cNvPr>
            <p:cNvSpPr/>
            <p:nvPr/>
          </p:nvSpPr>
          <p:spPr>
            <a:xfrm>
              <a:off x="5740622" y="1157287"/>
              <a:ext cx="2398966" cy="4320635"/>
            </a:xfrm>
            <a:custGeom>
              <a:avLst/>
              <a:gdLst>
                <a:gd name="connsiteX0" fmla="*/ 1068514 w 2398966"/>
                <a:gd name="connsiteY0" fmla="*/ 435959 h 4320635"/>
                <a:gd name="connsiteX1" fmla="*/ 0 w 2398966"/>
                <a:gd name="connsiteY1" fmla="*/ 165449 h 4320635"/>
                <a:gd name="connsiteX2" fmla="*/ 0 w 2398966"/>
                <a:gd name="connsiteY2" fmla="*/ 0 h 4320635"/>
                <a:gd name="connsiteX3" fmla="*/ 1147477 w 2398966"/>
                <a:gd name="connsiteY3" fmla="*/ 290608 h 4320635"/>
                <a:gd name="connsiteX4" fmla="*/ 1068514 w 2398966"/>
                <a:gd name="connsiteY4" fmla="*/ 435959 h 4320635"/>
                <a:gd name="connsiteX5" fmla="*/ 1740598 w 2398966"/>
                <a:gd name="connsiteY5" fmla="*/ 4070033 h 4320635"/>
                <a:gd name="connsiteX6" fmla="*/ 1620964 w 2398966"/>
                <a:gd name="connsiteY6" fmla="*/ 3955733 h 4320635"/>
                <a:gd name="connsiteX7" fmla="*/ 1360265 w 2398966"/>
                <a:gd name="connsiteY7" fmla="*/ 4189190 h 4320635"/>
                <a:gd name="connsiteX8" fmla="*/ 1460754 w 2398966"/>
                <a:gd name="connsiteY8" fmla="*/ 4320635 h 4320635"/>
                <a:gd name="connsiteX9" fmla="*/ 1740598 w 2398966"/>
                <a:gd name="connsiteY9" fmla="*/ 4070033 h 4320635"/>
                <a:gd name="connsiteX10" fmla="*/ 1851374 w 2398966"/>
                <a:gd name="connsiteY10" fmla="*/ 3932873 h 4320635"/>
                <a:gd name="connsiteX11" fmla="*/ 1736503 w 2398966"/>
                <a:gd name="connsiteY11" fmla="*/ 3838099 h 4320635"/>
                <a:gd name="connsiteX12" fmla="*/ 2249996 w 2398966"/>
                <a:gd name="connsiteY12" fmla="*/ 2407253 h 4320635"/>
                <a:gd name="connsiteX13" fmla="*/ 1614583 w 2398966"/>
                <a:gd name="connsiteY13" fmla="*/ 840200 h 4320635"/>
                <a:gd name="connsiteX14" fmla="*/ 1721453 w 2398966"/>
                <a:gd name="connsiteY14" fmla="*/ 736473 h 4320635"/>
                <a:gd name="connsiteX15" fmla="*/ 2398966 w 2398966"/>
                <a:gd name="connsiteY15" fmla="*/ 2407253 h 4320635"/>
                <a:gd name="connsiteX16" fmla="*/ 2253424 w 2398966"/>
                <a:gd name="connsiteY16" fmla="*/ 3231928 h 4320635"/>
                <a:gd name="connsiteX17" fmla="*/ 1851374 w 2398966"/>
                <a:gd name="connsiteY17" fmla="*/ 3932873 h 432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98966" h="4320635">
                  <a:moveTo>
                    <a:pt x="1068514" y="435959"/>
                  </a:moveTo>
                  <a:cubicBezTo>
                    <a:pt x="742759" y="258985"/>
                    <a:pt x="373285" y="165449"/>
                    <a:pt x="0" y="165449"/>
                  </a:cubicBezTo>
                  <a:lnTo>
                    <a:pt x="0" y="0"/>
                  </a:lnTo>
                  <a:cubicBezTo>
                    <a:pt x="400717" y="0"/>
                    <a:pt x="797528" y="100489"/>
                    <a:pt x="1147477" y="290608"/>
                  </a:cubicBezTo>
                  <a:lnTo>
                    <a:pt x="1068514" y="435959"/>
                  </a:lnTo>
                  <a:close/>
                  <a:moveTo>
                    <a:pt x="1740598" y="4070033"/>
                  </a:moveTo>
                  <a:lnTo>
                    <a:pt x="1620964" y="3955733"/>
                  </a:lnTo>
                  <a:cubicBezTo>
                    <a:pt x="1540478" y="4039934"/>
                    <a:pt x="1452753" y="4118515"/>
                    <a:pt x="1360265" y="4189190"/>
                  </a:cubicBezTo>
                  <a:lnTo>
                    <a:pt x="1460754" y="4320635"/>
                  </a:lnTo>
                  <a:cubicBezTo>
                    <a:pt x="1560005" y="4244816"/>
                    <a:pt x="1654207" y="4160425"/>
                    <a:pt x="1740598" y="4070033"/>
                  </a:cubicBezTo>
                  <a:close/>
                  <a:moveTo>
                    <a:pt x="1851374" y="3932873"/>
                  </a:moveTo>
                  <a:lnTo>
                    <a:pt x="1736503" y="3838099"/>
                  </a:lnTo>
                  <a:cubicBezTo>
                    <a:pt x="2067687" y="3436715"/>
                    <a:pt x="2249996" y="2928557"/>
                    <a:pt x="2249996" y="2407253"/>
                  </a:cubicBezTo>
                  <a:cubicBezTo>
                    <a:pt x="2249996" y="1818799"/>
                    <a:pt x="2024348" y="1262348"/>
                    <a:pt x="1614583" y="840200"/>
                  </a:cubicBezTo>
                  <a:lnTo>
                    <a:pt x="1721453" y="736473"/>
                  </a:lnTo>
                  <a:cubicBezTo>
                    <a:pt x="2158365" y="1186529"/>
                    <a:pt x="2398966" y="1779842"/>
                    <a:pt x="2398966" y="2407253"/>
                  </a:cubicBezTo>
                  <a:cubicBezTo>
                    <a:pt x="2398966" y="2690622"/>
                    <a:pt x="2350008" y="2968085"/>
                    <a:pt x="2253424" y="3231928"/>
                  </a:cubicBezTo>
                  <a:cubicBezTo>
                    <a:pt x="2160175" y="3486722"/>
                    <a:pt x="2024920" y="3722561"/>
                    <a:pt x="1851374" y="3932873"/>
                  </a:cubicBezTo>
                  <a:close/>
                </a:path>
              </a:pathLst>
            </a:custGeom>
            <a:gradFill>
              <a:gsLst>
                <a:gs pos="100000">
                  <a:schemeClr val="accent1"/>
                </a:gs>
                <a:gs pos="0">
                  <a:srgbClr val="A5CF67"/>
                </a:gs>
              </a:gsLst>
              <a:lin ang="2700000" scaled="1"/>
            </a:gradFill>
            <a:ln w="9525" cap="flat">
              <a:noFill/>
              <a:prstDash val="solid"/>
              <a:miter/>
            </a:ln>
          </p:spPr>
          <p:txBody>
            <a:bodyPr rtlCol="0" anchor="ctr"/>
            <a:lstStyle/>
            <a:p>
              <a:endParaRPr lang="en-US"/>
            </a:p>
          </p:txBody>
        </p:sp>
        <p:sp>
          <p:nvSpPr>
            <p:cNvPr id="17" name="Freeform: Shape 14">
              <a:extLst>
                <a:ext uri="{FF2B5EF4-FFF2-40B4-BE49-F238E27FC236}">
                  <a16:creationId xmlns:a16="http://schemas.microsoft.com/office/drawing/2014/main" id="{839D762B-44FF-2244-A89A-DF941693F3DB}"/>
                </a:ext>
              </a:extLst>
            </p:cNvPr>
            <p:cNvSpPr/>
            <p:nvPr/>
          </p:nvSpPr>
          <p:spPr>
            <a:xfrm>
              <a:off x="5825775" y="4567427"/>
              <a:ext cx="1786508" cy="1133570"/>
            </a:xfrm>
            <a:custGeom>
              <a:avLst/>
              <a:gdLst>
                <a:gd name="connsiteX0" fmla="*/ 2667 w 1786508"/>
                <a:gd name="connsiteY0" fmla="*/ 1133570 h 1133570"/>
                <a:gd name="connsiteX1" fmla="*/ 0 w 1786508"/>
                <a:gd name="connsiteY1" fmla="*/ 1067467 h 1133570"/>
                <a:gd name="connsiteX2" fmla="*/ 1728597 w 1786508"/>
                <a:gd name="connsiteY2" fmla="*/ 0 h 1133570"/>
                <a:gd name="connsiteX3" fmla="*/ 1786509 w 1786508"/>
                <a:gd name="connsiteY3" fmla="*/ 32099 h 1133570"/>
                <a:gd name="connsiteX4" fmla="*/ 1051084 w 1786508"/>
                <a:gd name="connsiteY4" fmla="*/ 808863 h 1133570"/>
                <a:gd name="connsiteX5" fmla="*/ 2667 w 1786508"/>
                <a:gd name="connsiteY5" fmla="*/ 1133570 h 113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6508" h="1133570">
                  <a:moveTo>
                    <a:pt x="2667" y="1133570"/>
                  </a:moveTo>
                  <a:lnTo>
                    <a:pt x="0" y="1067467"/>
                  </a:lnTo>
                  <a:cubicBezTo>
                    <a:pt x="717328" y="1038511"/>
                    <a:pt x="1379696" y="629507"/>
                    <a:pt x="1728597" y="0"/>
                  </a:cubicBezTo>
                  <a:lnTo>
                    <a:pt x="1786509" y="32099"/>
                  </a:lnTo>
                  <a:cubicBezTo>
                    <a:pt x="1611439" y="347948"/>
                    <a:pt x="1357122" y="616553"/>
                    <a:pt x="1051084" y="808863"/>
                  </a:cubicBezTo>
                  <a:cubicBezTo>
                    <a:pt x="736854" y="1006317"/>
                    <a:pt x="374332" y="1118616"/>
                    <a:pt x="2667" y="1133570"/>
                  </a:cubicBezTo>
                  <a:close/>
                </a:path>
              </a:pathLst>
            </a:custGeom>
            <a:solidFill>
              <a:srgbClr val="000000"/>
            </a:solidFill>
            <a:ln w="9525" cap="flat">
              <a:noFill/>
              <a:prstDash val="solid"/>
              <a:miter/>
            </a:ln>
          </p:spPr>
          <p:txBody>
            <a:bodyPr rtlCol="0" anchor="ctr"/>
            <a:lstStyle/>
            <a:p>
              <a:endParaRPr lang="en-US"/>
            </a:p>
          </p:txBody>
        </p:sp>
        <p:sp>
          <p:nvSpPr>
            <p:cNvPr id="18" name="Freeform: Shape 15">
              <a:extLst>
                <a:ext uri="{FF2B5EF4-FFF2-40B4-BE49-F238E27FC236}">
                  <a16:creationId xmlns:a16="http://schemas.microsoft.com/office/drawing/2014/main" id="{0AE49B67-C306-2344-9D45-94827EF6D012}"/>
                </a:ext>
              </a:extLst>
            </p:cNvPr>
            <p:cNvSpPr/>
            <p:nvPr/>
          </p:nvSpPr>
          <p:spPr>
            <a:xfrm>
              <a:off x="5740622" y="1426082"/>
              <a:ext cx="1707070" cy="890301"/>
            </a:xfrm>
            <a:custGeom>
              <a:avLst/>
              <a:gdLst>
                <a:gd name="connsiteX0" fmla="*/ 1654302 w 1707070"/>
                <a:gd name="connsiteY0" fmla="*/ 890302 h 890301"/>
                <a:gd name="connsiteX1" fmla="*/ 0 w 1707070"/>
                <a:gd name="connsiteY1" fmla="*/ 66199 h 890301"/>
                <a:gd name="connsiteX2" fmla="*/ 0 w 1707070"/>
                <a:gd name="connsiteY2" fmla="*/ 0 h 890301"/>
                <a:gd name="connsiteX3" fmla="*/ 968693 w 1707070"/>
                <a:gd name="connsiteY3" fmla="*/ 231458 h 890301"/>
                <a:gd name="connsiteX4" fmla="*/ 1707071 w 1707070"/>
                <a:gd name="connsiteY4" fmla="*/ 850297 h 890301"/>
                <a:gd name="connsiteX5" fmla="*/ 1654302 w 1707070"/>
                <a:gd name="connsiteY5" fmla="*/ 890302 h 89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7070" h="890301">
                  <a:moveTo>
                    <a:pt x="1654302" y="890302"/>
                  </a:moveTo>
                  <a:cubicBezTo>
                    <a:pt x="1258538" y="366617"/>
                    <a:pt x="655606" y="66199"/>
                    <a:pt x="0" y="66199"/>
                  </a:cubicBezTo>
                  <a:lnTo>
                    <a:pt x="0" y="0"/>
                  </a:lnTo>
                  <a:cubicBezTo>
                    <a:pt x="340995" y="0"/>
                    <a:pt x="666941" y="77915"/>
                    <a:pt x="968693" y="231458"/>
                  </a:cubicBezTo>
                  <a:cubicBezTo>
                    <a:pt x="1256538" y="377952"/>
                    <a:pt x="1511808" y="591979"/>
                    <a:pt x="1707071" y="850297"/>
                  </a:cubicBezTo>
                  <a:lnTo>
                    <a:pt x="1654302" y="890302"/>
                  </a:lnTo>
                  <a:close/>
                </a:path>
              </a:pathLst>
            </a:custGeom>
            <a:solidFill>
              <a:srgbClr val="000000"/>
            </a:solidFill>
            <a:ln w="9525" cap="flat">
              <a:noFill/>
              <a:prstDash val="solid"/>
              <a:miter/>
            </a:ln>
          </p:spPr>
          <p:txBody>
            <a:bodyPr rtlCol="0" anchor="ctr"/>
            <a:lstStyle/>
            <a:p>
              <a:endParaRPr lang="en-US"/>
            </a:p>
          </p:txBody>
        </p:sp>
        <p:sp>
          <p:nvSpPr>
            <p:cNvPr id="19" name="Freeform: Shape 16">
              <a:extLst>
                <a:ext uri="{FF2B5EF4-FFF2-40B4-BE49-F238E27FC236}">
                  <a16:creationId xmlns:a16="http://schemas.microsoft.com/office/drawing/2014/main" id="{4C8B7BA0-E291-8645-8964-1DB773B06FF8}"/>
                </a:ext>
              </a:extLst>
            </p:cNvPr>
            <p:cNvSpPr/>
            <p:nvPr/>
          </p:nvSpPr>
          <p:spPr>
            <a:xfrm>
              <a:off x="7164990" y="4431124"/>
              <a:ext cx="317372" cy="441769"/>
            </a:xfrm>
            <a:custGeom>
              <a:avLst/>
              <a:gdLst>
                <a:gd name="connsiteX0" fmla="*/ 24574 w 317372"/>
                <a:gd name="connsiteY0" fmla="*/ 441770 h 441769"/>
                <a:gd name="connsiteX1" fmla="*/ 0 w 317372"/>
                <a:gd name="connsiteY1" fmla="*/ 419576 h 441769"/>
                <a:gd name="connsiteX2" fmla="*/ 287846 w 317372"/>
                <a:gd name="connsiteY2" fmla="*/ 0 h 441769"/>
                <a:gd name="connsiteX3" fmla="*/ 317373 w 317372"/>
                <a:gd name="connsiteY3" fmla="*/ 14954 h 441769"/>
                <a:gd name="connsiteX4" fmla="*/ 24574 w 317372"/>
                <a:gd name="connsiteY4" fmla="*/ 441770 h 441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372" h="441769">
                  <a:moveTo>
                    <a:pt x="24574" y="441770"/>
                  </a:moveTo>
                  <a:lnTo>
                    <a:pt x="0" y="419576"/>
                  </a:lnTo>
                  <a:cubicBezTo>
                    <a:pt x="114109" y="293275"/>
                    <a:pt x="210979" y="152114"/>
                    <a:pt x="287846" y="0"/>
                  </a:cubicBezTo>
                  <a:lnTo>
                    <a:pt x="317373" y="14954"/>
                  </a:lnTo>
                  <a:cubicBezTo>
                    <a:pt x="239173" y="169640"/>
                    <a:pt x="140589" y="313277"/>
                    <a:pt x="24574" y="441770"/>
                  </a:cubicBezTo>
                  <a:close/>
                </a:path>
              </a:pathLst>
            </a:custGeom>
            <a:solidFill>
              <a:srgbClr val="000000"/>
            </a:solidFill>
            <a:ln w="9525" cap="flat">
              <a:noFill/>
              <a:prstDash val="solid"/>
              <a:miter/>
            </a:ln>
          </p:spPr>
          <p:txBody>
            <a:bodyPr rtlCol="0" anchor="ctr"/>
            <a:lstStyle/>
            <a:p>
              <a:endParaRPr lang="en-US"/>
            </a:p>
          </p:txBody>
        </p:sp>
        <p:sp>
          <p:nvSpPr>
            <p:cNvPr id="20" name="Freeform: Shape 17">
              <a:extLst>
                <a:ext uri="{FF2B5EF4-FFF2-40B4-BE49-F238E27FC236}">
                  <a16:creationId xmlns:a16="http://schemas.microsoft.com/office/drawing/2014/main" id="{A5B2C5F9-49FD-CF4A-B621-6F6CE48DBF94}"/>
                </a:ext>
              </a:extLst>
            </p:cNvPr>
            <p:cNvSpPr/>
            <p:nvPr/>
          </p:nvSpPr>
          <p:spPr>
            <a:xfrm>
              <a:off x="7495508" y="4268342"/>
              <a:ext cx="61626" cy="86106"/>
            </a:xfrm>
            <a:custGeom>
              <a:avLst/>
              <a:gdLst>
                <a:gd name="connsiteX0" fmla="*/ 30099 w 61626"/>
                <a:gd name="connsiteY0" fmla="*/ 86106 h 86106"/>
                <a:gd name="connsiteX1" fmla="*/ 0 w 61626"/>
                <a:gd name="connsiteY1" fmla="*/ 72485 h 86106"/>
                <a:gd name="connsiteX2" fmla="*/ 30956 w 61626"/>
                <a:gd name="connsiteY2" fmla="*/ 0 h 86106"/>
                <a:gd name="connsiteX3" fmla="*/ 61627 w 61626"/>
                <a:gd name="connsiteY3" fmla="*/ 12287 h 86106"/>
                <a:gd name="connsiteX4" fmla="*/ 30099 w 61626"/>
                <a:gd name="connsiteY4" fmla="*/ 86106 h 86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26" h="86106">
                  <a:moveTo>
                    <a:pt x="30099" y="86106"/>
                  </a:moveTo>
                  <a:lnTo>
                    <a:pt x="0" y="72485"/>
                  </a:lnTo>
                  <a:cubicBezTo>
                    <a:pt x="10859" y="48578"/>
                    <a:pt x="21241" y="24194"/>
                    <a:pt x="30956" y="0"/>
                  </a:cubicBezTo>
                  <a:lnTo>
                    <a:pt x="61627" y="12287"/>
                  </a:lnTo>
                  <a:cubicBezTo>
                    <a:pt x="51721" y="36957"/>
                    <a:pt x="41148" y="61817"/>
                    <a:pt x="30099" y="86106"/>
                  </a:cubicBezTo>
                  <a:close/>
                </a:path>
              </a:pathLst>
            </a:custGeom>
            <a:solidFill>
              <a:srgbClr val="000000"/>
            </a:solidFill>
            <a:ln w="9525" cap="flat">
              <a:noFill/>
              <a:prstDash val="solid"/>
              <a:miter/>
            </a:ln>
          </p:spPr>
          <p:txBody>
            <a:bodyPr rtlCol="0" anchor="ctr"/>
            <a:lstStyle/>
            <a:p>
              <a:endParaRPr lang="en-US"/>
            </a:p>
          </p:txBody>
        </p:sp>
        <p:sp>
          <p:nvSpPr>
            <p:cNvPr id="21" name="Freeform: Shape 18">
              <a:extLst>
                <a:ext uri="{FF2B5EF4-FFF2-40B4-BE49-F238E27FC236}">
                  <a16:creationId xmlns:a16="http://schemas.microsoft.com/office/drawing/2014/main" id="{CE493F53-631C-2643-9C43-690EC09E299E}"/>
                </a:ext>
              </a:extLst>
            </p:cNvPr>
            <p:cNvSpPr/>
            <p:nvPr/>
          </p:nvSpPr>
          <p:spPr>
            <a:xfrm>
              <a:off x="7560564" y="4048505"/>
              <a:ext cx="70580" cy="138302"/>
            </a:xfrm>
            <a:custGeom>
              <a:avLst/>
              <a:gdLst>
                <a:gd name="connsiteX0" fmla="*/ 31337 w 70580"/>
                <a:gd name="connsiteY0" fmla="*/ 138303 h 138302"/>
                <a:gd name="connsiteX1" fmla="*/ 0 w 70580"/>
                <a:gd name="connsiteY1" fmla="*/ 127540 h 138302"/>
                <a:gd name="connsiteX2" fmla="*/ 38576 w 70580"/>
                <a:gd name="connsiteY2" fmla="*/ 0 h 138302"/>
                <a:gd name="connsiteX3" fmla="*/ 70580 w 70580"/>
                <a:gd name="connsiteY3" fmla="*/ 8382 h 138302"/>
                <a:gd name="connsiteX4" fmla="*/ 31337 w 70580"/>
                <a:gd name="connsiteY4" fmla="*/ 138303 h 138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80" h="138302">
                  <a:moveTo>
                    <a:pt x="31337" y="138303"/>
                  </a:moveTo>
                  <a:lnTo>
                    <a:pt x="0" y="127540"/>
                  </a:lnTo>
                  <a:cubicBezTo>
                    <a:pt x="14383" y="85630"/>
                    <a:pt x="27432" y="42672"/>
                    <a:pt x="38576" y="0"/>
                  </a:cubicBezTo>
                  <a:lnTo>
                    <a:pt x="70580" y="8382"/>
                  </a:lnTo>
                  <a:cubicBezTo>
                    <a:pt x="59246" y="51911"/>
                    <a:pt x="46006" y="95631"/>
                    <a:pt x="31337" y="138303"/>
                  </a:cubicBezTo>
                  <a:close/>
                </a:path>
              </a:pathLst>
            </a:custGeom>
            <a:solidFill>
              <a:srgbClr val="000000"/>
            </a:solidFill>
            <a:ln w="9525" cap="flat">
              <a:noFill/>
              <a:prstDash val="solid"/>
              <a:miter/>
            </a:ln>
          </p:spPr>
          <p:txBody>
            <a:bodyPr rtlCol="0" anchor="ctr"/>
            <a:lstStyle/>
            <a:p>
              <a:endParaRPr lang="en-US"/>
            </a:p>
          </p:txBody>
        </p:sp>
        <p:sp>
          <p:nvSpPr>
            <p:cNvPr id="22" name="Freeform: Shape 19">
              <a:extLst>
                <a:ext uri="{FF2B5EF4-FFF2-40B4-BE49-F238E27FC236}">
                  <a16:creationId xmlns:a16="http://schemas.microsoft.com/office/drawing/2014/main" id="{F2FFAEB5-A22B-2A4A-9C3B-CBDE096D326C}"/>
                </a:ext>
              </a:extLst>
            </p:cNvPr>
            <p:cNvSpPr/>
            <p:nvPr/>
          </p:nvSpPr>
          <p:spPr>
            <a:xfrm>
              <a:off x="7491793" y="2762820"/>
              <a:ext cx="204287" cy="1193196"/>
            </a:xfrm>
            <a:custGeom>
              <a:avLst/>
              <a:gdLst>
                <a:gd name="connsiteX0" fmla="*/ 162973 w 204287"/>
                <a:gd name="connsiteY0" fmla="*/ 1193197 h 1193196"/>
                <a:gd name="connsiteX1" fmla="*/ 130683 w 204287"/>
                <a:gd name="connsiteY1" fmla="*/ 1186053 h 1193196"/>
                <a:gd name="connsiteX2" fmla="*/ 0 w 204287"/>
                <a:gd name="connsiteY2" fmla="*/ 13145 h 1193196"/>
                <a:gd name="connsiteX3" fmla="*/ 30385 w 204287"/>
                <a:gd name="connsiteY3" fmla="*/ 0 h 1193196"/>
                <a:gd name="connsiteX4" fmla="*/ 162973 w 204287"/>
                <a:gd name="connsiteY4" fmla="*/ 1193197 h 119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287" h="1193196">
                  <a:moveTo>
                    <a:pt x="162973" y="1193197"/>
                  </a:moveTo>
                  <a:lnTo>
                    <a:pt x="130683" y="1186053"/>
                  </a:lnTo>
                  <a:cubicBezTo>
                    <a:pt x="213741" y="809149"/>
                    <a:pt x="168592" y="403574"/>
                    <a:pt x="0" y="13145"/>
                  </a:cubicBezTo>
                  <a:lnTo>
                    <a:pt x="30385" y="0"/>
                  </a:lnTo>
                  <a:cubicBezTo>
                    <a:pt x="201739" y="396907"/>
                    <a:pt x="247555" y="809530"/>
                    <a:pt x="162973" y="1193197"/>
                  </a:cubicBezTo>
                  <a:close/>
                </a:path>
              </a:pathLst>
            </a:custGeom>
            <a:solidFill>
              <a:srgbClr val="000000"/>
            </a:solidFill>
            <a:ln w="9525" cap="flat">
              <a:noFill/>
              <a:prstDash val="solid"/>
              <a:miter/>
            </a:ln>
          </p:spPr>
          <p:txBody>
            <a:bodyPr rtlCol="0" anchor="ctr"/>
            <a:lstStyle/>
            <a:p>
              <a:endParaRPr lang="en-US"/>
            </a:p>
          </p:txBody>
        </p:sp>
        <p:sp>
          <p:nvSpPr>
            <p:cNvPr id="23" name="Freeform: Shape 20">
              <a:extLst>
                <a:ext uri="{FF2B5EF4-FFF2-40B4-BE49-F238E27FC236}">
                  <a16:creationId xmlns:a16="http://schemas.microsoft.com/office/drawing/2014/main" id="{6B5218ED-EF8A-9E4B-B532-C5DC5AE9BAF4}"/>
                </a:ext>
              </a:extLst>
            </p:cNvPr>
            <p:cNvSpPr/>
            <p:nvPr/>
          </p:nvSpPr>
          <p:spPr>
            <a:xfrm>
              <a:off x="5499734" y="1675652"/>
              <a:ext cx="517016" cy="63898"/>
            </a:xfrm>
            <a:custGeom>
              <a:avLst/>
              <a:gdLst>
                <a:gd name="connsiteX0" fmla="*/ 517017 w 517016"/>
                <a:gd name="connsiteY0" fmla="*/ 31323 h 63898"/>
                <a:gd name="connsiteX1" fmla="*/ 511112 w 517016"/>
                <a:gd name="connsiteY1" fmla="*/ 63898 h 63898"/>
                <a:gd name="connsiteX2" fmla="*/ 2858 w 517016"/>
                <a:gd name="connsiteY2" fmla="*/ 40371 h 63898"/>
                <a:gd name="connsiteX3" fmla="*/ 0 w 517016"/>
                <a:gd name="connsiteY3" fmla="*/ 7415 h 63898"/>
                <a:gd name="connsiteX4" fmla="*/ 517017 w 517016"/>
                <a:gd name="connsiteY4" fmla="*/ 31323 h 63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16" h="63898">
                  <a:moveTo>
                    <a:pt x="517017" y="31323"/>
                  </a:moveTo>
                  <a:lnTo>
                    <a:pt x="511112" y="63898"/>
                  </a:lnTo>
                  <a:cubicBezTo>
                    <a:pt x="343662" y="33418"/>
                    <a:pt x="172688" y="25512"/>
                    <a:pt x="2858" y="40371"/>
                  </a:cubicBezTo>
                  <a:lnTo>
                    <a:pt x="0" y="7415"/>
                  </a:lnTo>
                  <a:cubicBezTo>
                    <a:pt x="172688" y="-7730"/>
                    <a:pt x="346615" y="366"/>
                    <a:pt x="517017" y="31323"/>
                  </a:cubicBezTo>
                  <a:close/>
                </a:path>
              </a:pathLst>
            </a:custGeom>
            <a:solidFill>
              <a:srgbClr val="000000"/>
            </a:solidFill>
            <a:ln w="9525" cap="flat">
              <a:noFill/>
              <a:prstDash val="solid"/>
              <a:miter/>
            </a:ln>
          </p:spPr>
          <p:txBody>
            <a:bodyPr rtlCol="0" anchor="ctr"/>
            <a:lstStyle/>
            <a:p>
              <a:endParaRPr lang="en-US"/>
            </a:p>
          </p:txBody>
        </p:sp>
        <p:sp>
          <p:nvSpPr>
            <p:cNvPr id="24" name="Freeform: Shape 21">
              <a:extLst>
                <a:ext uri="{FF2B5EF4-FFF2-40B4-BE49-F238E27FC236}">
                  <a16:creationId xmlns:a16="http://schemas.microsoft.com/office/drawing/2014/main" id="{2C773977-41BC-AC40-9C18-CCF116696B7B}"/>
                </a:ext>
              </a:extLst>
            </p:cNvPr>
            <p:cNvSpPr/>
            <p:nvPr/>
          </p:nvSpPr>
          <p:spPr>
            <a:xfrm>
              <a:off x="5319712" y="1694497"/>
              <a:ext cx="83629" cy="44672"/>
            </a:xfrm>
            <a:custGeom>
              <a:avLst/>
              <a:gdLst>
                <a:gd name="connsiteX0" fmla="*/ 79343 w 83629"/>
                <a:gd name="connsiteY0" fmla="*/ 0 h 44672"/>
                <a:gd name="connsiteX1" fmla="*/ 83629 w 83629"/>
                <a:gd name="connsiteY1" fmla="*/ 32766 h 44672"/>
                <a:gd name="connsiteX2" fmla="*/ 5715 w 83629"/>
                <a:gd name="connsiteY2" fmla="*/ 44672 h 44672"/>
                <a:gd name="connsiteX3" fmla="*/ 0 w 83629"/>
                <a:gd name="connsiteY3" fmla="*/ 12097 h 44672"/>
                <a:gd name="connsiteX4" fmla="*/ 79343 w 83629"/>
                <a:gd name="connsiteY4" fmla="*/ 0 h 44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44672">
                  <a:moveTo>
                    <a:pt x="79343" y="0"/>
                  </a:moveTo>
                  <a:lnTo>
                    <a:pt x="83629" y="32766"/>
                  </a:lnTo>
                  <a:cubicBezTo>
                    <a:pt x="57626" y="36195"/>
                    <a:pt x="31433" y="40195"/>
                    <a:pt x="5715" y="44672"/>
                  </a:cubicBezTo>
                  <a:lnTo>
                    <a:pt x="0" y="12097"/>
                  </a:lnTo>
                  <a:cubicBezTo>
                    <a:pt x="26194" y="7525"/>
                    <a:pt x="52864" y="3429"/>
                    <a:pt x="79343" y="0"/>
                  </a:cubicBezTo>
                  <a:close/>
                </a:path>
              </a:pathLst>
            </a:custGeom>
            <a:solidFill>
              <a:srgbClr val="000000"/>
            </a:solidFill>
            <a:ln w="9525" cap="flat">
              <a:noFill/>
              <a:prstDash val="solid"/>
              <a:miter/>
            </a:ln>
          </p:spPr>
          <p:txBody>
            <a:bodyPr rtlCol="0" anchor="ctr"/>
            <a:lstStyle/>
            <a:p>
              <a:endParaRPr lang="en-US"/>
            </a:p>
          </p:txBody>
        </p:sp>
        <p:sp>
          <p:nvSpPr>
            <p:cNvPr id="25" name="Freeform: Shape 22">
              <a:extLst>
                <a:ext uri="{FF2B5EF4-FFF2-40B4-BE49-F238E27FC236}">
                  <a16:creationId xmlns:a16="http://schemas.microsoft.com/office/drawing/2014/main" id="{F9570BD5-DAD9-3546-8A8E-FB67BC4619FA}"/>
                </a:ext>
              </a:extLst>
            </p:cNvPr>
            <p:cNvSpPr/>
            <p:nvPr/>
          </p:nvSpPr>
          <p:spPr>
            <a:xfrm>
              <a:off x="5090445" y="1726405"/>
              <a:ext cx="138493" cy="66675"/>
            </a:xfrm>
            <a:custGeom>
              <a:avLst/>
              <a:gdLst>
                <a:gd name="connsiteX0" fmla="*/ 131159 w 138493"/>
                <a:gd name="connsiteY0" fmla="*/ 0 h 66675"/>
                <a:gd name="connsiteX1" fmla="*/ 138494 w 138493"/>
                <a:gd name="connsiteY1" fmla="*/ 32290 h 66675"/>
                <a:gd name="connsiteX2" fmla="*/ 9715 w 138493"/>
                <a:gd name="connsiteY2" fmla="*/ 66675 h 66675"/>
                <a:gd name="connsiteX3" fmla="*/ 0 w 138493"/>
                <a:gd name="connsiteY3" fmla="*/ 35052 h 66675"/>
                <a:gd name="connsiteX4" fmla="*/ 131159 w 138493"/>
                <a:gd name="connsiteY4" fmla="*/ 0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93" h="66675">
                  <a:moveTo>
                    <a:pt x="131159" y="0"/>
                  </a:moveTo>
                  <a:lnTo>
                    <a:pt x="138494" y="32290"/>
                  </a:lnTo>
                  <a:cubicBezTo>
                    <a:pt x="95250" y="42100"/>
                    <a:pt x="51911" y="53721"/>
                    <a:pt x="9715" y="66675"/>
                  </a:cubicBezTo>
                  <a:lnTo>
                    <a:pt x="0" y="35052"/>
                  </a:lnTo>
                  <a:cubicBezTo>
                    <a:pt x="43053" y="21812"/>
                    <a:pt x="87154" y="10097"/>
                    <a:pt x="131159" y="0"/>
                  </a:cubicBezTo>
                  <a:close/>
                </a:path>
              </a:pathLst>
            </a:custGeom>
            <a:solidFill>
              <a:srgbClr val="000000"/>
            </a:solidFill>
            <a:ln w="9525" cap="flat">
              <a:noFill/>
              <a:prstDash val="solid"/>
              <a:miter/>
            </a:ln>
          </p:spPr>
          <p:txBody>
            <a:bodyPr rtlCol="0" anchor="ctr"/>
            <a:lstStyle/>
            <a:p>
              <a:endParaRPr lang="en-US"/>
            </a:p>
          </p:txBody>
        </p:sp>
        <p:sp>
          <p:nvSpPr>
            <p:cNvPr id="26" name="Freeform: Shape 23">
              <a:extLst>
                <a:ext uri="{FF2B5EF4-FFF2-40B4-BE49-F238E27FC236}">
                  <a16:creationId xmlns:a16="http://schemas.microsoft.com/office/drawing/2014/main" id="{3941473F-F4FF-7E48-B916-5F2CC3DB2748}"/>
                </a:ext>
              </a:extLst>
            </p:cNvPr>
            <p:cNvSpPr/>
            <p:nvPr/>
          </p:nvSpPr>
          <p:spPr>
            <a:xfrm>
              <a:off x="4048125" y="1794604"/>
              <a:ext cx="955166" cy="760285"/>
            </a:xfrm>
            <a:custGeom>
              <a:avLst/>
              <a:gdLst>
                <a:gd name="connsiteX0" fmla="*/ 944213 w 955166"/>
                <a:gd name="connsiteY0" fmla="*/ 0 h 760285"/>
                <a:gd name="connsiteX1" fmla="*/ 955167 w 955166"/>
                <a:gd name="connsiteY1" fmla="*/ 31242 h 760285"/>
                <a:gd name="connsiteX2" fmla="*/ 27146 w 955166"/>
                <a:gd name="connsiteY2" fmla="*/ 760285 h 760285"/>
                <a:gd name="connsiteX3" fmla="*/ 0 w 955166"/>
                <a:gd name="connsiteY3" fmla="*/ 741331 h 760285"/>
                <a:gd name="connsiteX4" fmla="*/ 944213 w 955166"/>
                <a:gd name="connsiteY4" fmla="*/ 0 h 760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166" h="760285">
                  <a:moveTo>
                    <a:pt x="944213" y="0"/>
                  </a:moveTo>
                  <a:lnTo>
                    <a:pt x="955167" y="31242"/>
                  </a:lnTo>
                  <a:cubicBezTo>
                    <a:pt x="591026" y="159258"/>
                    <a:pt x="270129" y="411289"/>
                    <a:pt x="27146" y="760285"/>
                  </a:cubicBezTo>
                  <a:lnTo>
                    <a:pt x="0" y="741331"/>
                  </a:lnTo>
                  <a:cubicBezTo>
                    <a:pt x="246983" y="386620"/>
                    <a:pt x="573500" y="130302"/>
                    <a:pt x="944213" y="0"/>
                  </a:cubicBezTo>
                  <a:close/>
                </a:path>
              </a:pathLst>
            </a:custGeom>
            <a:solidFill>
              <a:srgbClr val="000000"/>
            </a:solidFill>
            <a:ln w="9525" cap="flat">
              <a:noFill/>
              <a:prstDash val="solid"/>
              <a:miter/>
            </a:ln>
          </p:spPr>
          <p:txBody>
            <a:bodyPr rtlCol="0" anchor="ctr"/>
            <a:lstStyle/>
            <a:p>
              <a:endParaRPr lang="en-US"/>
            </a:p>
          </p:txBody>
        </p:sp>
      </p:grpSp>
      <p:pic>
        <p:nvPicPr>
          <p:cNvPr id="28" name="Picture 3">
            <a:extLst>
              <a:ext uri="{FF2B5EF4-FFF2-40B4-BE49-F238E27FC236}">
                <a16:creationId xmlns:a16="http://schemas.microsoft.com/office/drawing/2014/main" id="{82D59C76-EFD3-44AF-A19D-CECCB403AD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94170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_Screen Mockup">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3C9AAC01-0DC3-CF49-81DD-504451ED9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100" y="6130925"/>
            <a:ext cx="1130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80418CE0-4200-8B49-9B58-094F4C88E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A picture containing display&#10;&#10;Description automatically generated">
            <a:extLst>
              <a:ext uri="{FF2B5EF4-FFF2-40B4-BE49-F238E27FC236}">
                <a16:creationId xmlns:a16="http://schemas.microsoft.com/office/drawing/2014/main" id="{D9AF2616-4A7B-FC4B-89BC-2B8643629A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6923" y="958371"/>
            <a:ext cx="8078153" cy="607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2"/>
          <p:cNvSpPr>
            <a:spLocks noGrp="1"/>
          </p:cNvSpPr>
          <p:nvPr>
            <p:ph type="body" sz="quarter" idx="20"/>
          </p:nvPr>
        </p:nvSpPr>
        <p:spPr>
          <a:xfrm>
            <a:off x="609601" y="1019833"/>
            <a:ext cx="10972800" cy="369332"/>
          </a:xfrm>
          <a:prstGeom prst="rect">
            <a:avLst/>
          </a:prstGeom>
        </p:spPr>
        <p:txBody>
          <a:bodyPr wrap="square" lIns="0" rIns="0">
            <a:spAutoFit/>
          </a:bodyPr>
          <a:lstStyle>
            <a:lvl1pPr marL="0" indent="0">
              <a:buNone/>
              <a:defRPr sz="2000">
                <a:solidFill>
                  <a:srgbClr val="000000"/>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7" name="Title 1"/>
          <p:cNvSpPr>
            <a:spLocks noGrp="1"/>
          </p:cNvSpPr>
          <p:nvPr>
            <p:ph type="title"/>
          </p:nvPr>
        </p:nvSpPr>
        <p:spPr>
          <a:xfrm>
            <a:off x="609600" y="609600"/>
            <a:ext cx="10972800" cy="410233"/>
          </a:xfrm>
          <a:prstGeom prst="rect">
            <a:avLst/>
          </a:prstGeom>
        </p:spPr>
        <p:txBody>
          <a:bodyPr lIns="0" tIns="0" rIns="0" bIns="0" anchor="t">
            <a:noAutofit/>
          </a:bodyPr>
          <a:lstStyle>
            <a:lvl1pPr>
              <a:defRPr sz="2400" b="1" i="0">
                <a:solidFill>
                  <a:srgbClr val="000000"/>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Picture Placeholder 2"/>
          <p:cNvSpPr>
            <a:spLocks noGrp="1"/>
          </p:cNvSpPr>
          <p:nvPr>
            <p:ph type="pic" sz="quarter" idx="21"/>
          </p:nvPr>
        </p:nvSpPr>
        <p:spPr>
          <a:xfrm>
            <a:off x="3292713" y="1395409"/>
            <a:ext cx="5606190" cy="3212723"/>
          </a:xfrm>
          <a:prstGeom prst="rect">
            <a:avLst/>
          </a:prstGeom>
        </p:spPr>
        <p:txBody>
          <a:bodyPr anchor="ctr"/>
          <a:lstStyle>
            <a:lvl1pPr algn="ctr">
              <a:defRPr sz="1600">
                <a:solidFill>
                  <a:srgbClr val="FFFFFF"/>
                </a:solidFill>
                <a:latin typeface="Arial" panose="020B0604020202020204" pitchFamily="34" charset="0"/>
                <a:cs typeface="Arial" panose="020B0604020202020204" pitchFamily="34" charset="0"/>
              </a:defRPr>
            </a:lvl1pPr>
          </a:lstStyle>
          <a:p>
            <a:pPr lvl="0"/>
            <a:r>
              <a:rPr lang="en-US" noProof="0" dirty="0"/>
              <a:t>Click icon to add picture</a:t>
            </a:r>
            <a:endParaRPr lang="en-GB" noProof="0" dirty="0"/>
          </a:p>
        </p:txBody>
      </p:sp>
    </p:spTree>
    <p:extLst>
      <p:ext uri="{BB962C8B-B14F-4D97-AF65-F5344CB8AC3E}">
        <p14:creationId xmlns:p14="http://schemas.microsoft.com/office/powerpoint/2010/main" val="267850020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without Image">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FD06C295-2447-214E-BBB2-CAF9AE38C1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34F97E3C-6B69-E747-83E0-F68B72835E2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65949" y="1644033"/>
            <a:ext cx="2662008" cy="828321"/>
          </a:xfrm>
          <a:prstGeom prst="rect">
            <a:avLst/>
          </a:prstGeom>
        </p:spPr>
      </p:pic>
      <p:sp>
        <p:nvSpPr>
          <p:cNvPr id="6" name="Text Placeholder 6">
            <a:extLst>
              <a:ext uri="{FF2B5EF4-FFF2-40B4-BE49-F238E27FC236}">
                <a16:creationId xmlns:a16="http://schemas.microsoft.com/office/drawing/2014/main" id="{A04C6FF3-D072-4600-B947-1073787D9DE0}"/>
              </a:ext>
            </a:extLst>
          </p:cNvPr>
          <p:cNvSpPr>
            <a:spLocks noGrp="1"/>
          </p:cNvSpPr>
          <p:nvPr>
            <p:ph type="body" sz="quarter" idx="11" hasCustomPrompt="1"/>
          </p:nvPr>
        </p:nvSpPr>
        <p:spPr>
          <a:xfrm>
            <a:off x="7924800" y="3078863"/>
            <a:ext cx="3657600" cy="1271588"/>
          </a:xfrm>
          <a:prstGeom prst="rect">
            <a:avLst/>
          </a:prstGeom>
        </p:spPr>
        <p:txBody>
          <a:bodyPr lIns="0" rIns="0"/>
          <a:lstStyle>
            <a:lvl1pPr marL="0" indent="0">
              <a:buNone/>
              <a:defRPr sz="2400" b="1" i="0">
                <a:solidFill>
                  <a:schemeClr val="tx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7" name="Text Placeholder 36">
            <a:extLst>
              <a:ext uri="{FF2B5EF4-FFF2-40B4-BE49-F238E27FC236}">
                <a16:creationId xmlns:a16="http://schemas.microsoft.com/office/drawing/2014/main" id="{79A36AE3-3962-4328-B7E7-2CEB8935E871}"/>
              </a:ext>
            </a:extLst>
          </p:cNvPr>
          <p:cNvSpPr>
            <a:spLocks noGrp="1"/>
          </p:cNvSpPr>
          <p:nvPr>
            <p:ph type="body" sz="quarter" idx="13" hasCustomPrompt="1"/>
          </p:nvPr>
        </p:nvSpPr>
        <p:spPr>
          <a:xfrm>
            <a:off x="7924640" y="4349320"/>
            <a:ext cx="3655977" cy="310896"/>
          </a:xfrm>
          <a:prstGeom prst="rect">
            <a:avLst/>
          </a:prstGeom>
        </p:spPr>
        <p:txBody>
          <a:bodyPr lIns="0" tIns="0" rIns="0" bIns="0" anchor="ctr" anchorCtr="0"/>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sub-title / date</a:t>
            </a:r>
          </a:p>
        </p:txBody>
      </p:sp>
    </p:spTree>
    <p:extLst>
      <p:ext uri="{BB962C8B-B14F-4D97-AF65-F5344CB8AC3E}">
        <p14:creationId xmlns:p14="http://schemas.microsoft.com/office/powerpoint/2010/main" val="1623519820"/>
      </p:ext>
    </p:extLst>
  </p:cSld>
  <p:clrMapOvr>
    <a:masterClrMapping/>
  </p:clrMapOvr>
  <p:extLst>
    <p:ext uri="{DCECCB84-F9BA-43D5-87BE-67443E8EF086}">
      <p15:sldGuideLst xmlns:p15="http://schemas.microsoft.com/office/powerpoint/2012/main">
        <p15:guide id="1" orient="horz" pos="2136">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Title with Imag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3C66C643-40F3-483E-8046-AFCC63C2DE5C}"/>
              </a:ext>
            </a:extLst>
          </p:cNvPr>
          <p:cNvPicPr>
            <a:picLocks noChangeAspect="1"/>
          </p:cNvPicPr>
          <p:nvPr userDrawn="1"/>
        </p:nvPicPr>
        <p:blipFill>
          <a:blip r:embed="rId2"/>
          <a:stretch>
            <a:fillRect/>
          </a:stretch>
        </p:blipFill>
        <p:spPr>
          <a:xfrm>
            <a:off x="0" y="2974"/>
            <a:ext cx="12192000" cy="6852052"/>
          </a:xfrm>
          <a:prstGeom prst="rect">
            <a:avLst/>
          </a:prstGeom>
        </p:spPr>
      </p:pic>
      <p:pic>
        <p:nvPicPr>
          <p:cNvPr id="6" name="Picture 5">
            <a:extLst>
              <a:ext uri="{FF2B5EF4-FFF2-40B4-BE49-F238E27FC236}">
                <a16:creationId xmlns:a16="http://schemas.microsoft.com/office/drawing/2014/main" id="{23F31C1A-E0A7-A64C-A2AA-507F922458B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65949" y="1644033"/>
            <a:ext cx="2662008" cy="828321"/>
          </a:xfrm>
          <a:prstGeom prst="rect">
            <a:avLst/>
          </a:prstGeom>
        </p:spPr>
      </p:pic>
      <p:sp>
        <p:nvSpPr>
          <p:cNvPr id="40" name="Picture Placeholder 39">
            <a:extLst>
              <a:ext uri="{FF2B5EF4-FFF2-40B4-BE49-F238E27FC236}">
                <a16:creationId xmlns:a16="http://schemas.microsoft.com/office/drawing/2014/main" id="{8F2B69CC-26B8-4B8E-BBDE-7AFA698148BF}"/>
              </a:ext>
            </a:extLst>
          </p:cNvPr>
          <p:cNvSpPr>
            <a:spLocks noGrp="1"/>
          </p:cNvSpPr>
          <p:nvPr>
            <p:ph type="pic" sz="quarter" idx="12"/>
          </p:nvPr>
        </p:nvSpPr>
        <p:spPr>
          <a:xfrm>
            <a:off x="2" y="0"/>
            <a:ext cx="5169289" cy="6858000"/>
          </a:xfrm>
          <a:custGeom>
            <a:avLst/>
            <a:gdLst>
              <a:gd name="connsiteX0" fmla="*/ 0 w 5169289"/>
              <a:gd name="connsiteY0" fmla="*/ 0 h 6858000"/>
              <a:gd name="connsiteX1" fmla="*/ 2457881 w 5169289"/>
              <a:gd name="connsiteY1" fmla="*/ 0 h 6858000"/>
              <a:gd name="connsiteX2" fmla="*/ 5169289 w 5169289"/>
              <a:gd name="connsiteY2" fmla="*/ 6858000 h 6858000"/>
              <a:gd name="connsiteX3" fmla="*/ 2133271 w 5169289"/>
              <a:gd name="connsiteY3" fmla="*/ 6858000 h 6858000"/>
              <a:gd name="connsiteX4" fmla="*/ 0 w 5169289"/>
              <a:gd name="connsiteY4" fmla="*/ 517744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9289" h="6858000">
                <a:moveTo>
                  <a:pt x="0" y="0"/>
                </a:moveTo>
                <a:lnTo>
                  <a:pt x="2457881" y="0"/>
                </a:lnTo>
                <a:lnTo>
                  <a:pt x="5169289" y="6858000"/>
                </a:lnTo>
                <a:lnTo>
                  <a:pt x="2133271" y="6858000"/>
                </a:lnTo>
                <a:lnTo>
                  <a:pt x="0" y="5177443"/>
                </a:lnTo>
                <a:close/>
              </a:path>
            </a:pathLst>
          </a:custGeom>
        </p:spPr>
        <p:txBody>
          <a:bodyPr wrap="square">
            <a:noAutofit/>
          </a:bodyPr>
          <a:lstStyle>
            <a:lvl1pPr marL="0" indent="0">
              <a:buNone/>
              <a:defRPr sz="2000"/>
            </a:lvl1pPr>
          </a:lstStyle>
          <a:p>
            <a:endParaRPr lang="en-US"/>
          </a:p>
        </p:txBody>
      </p:sp>
      <p:sp>
        <p:nvSpPr>
          <p:cNvPr id="8" name="Text Placeholder 6">
            <a:extLst>
              <a:ext uri="{FF2B5EF4-FFF2-40B4-BE49-F238E27FC236}">
                <a16:creationId xmlns:a16="http://schemas.microsoft.com/office/drawing/2014/main" id="{625E8838-ACD5-474B-90EC-26C2E54E840E}"/>
              </a:ext>
            </a:extLst>
          </p:cNvPr>
          <p:cNvSpPr>
            <a:spLocks noGrp="1"/>
          </p:cNvSpPr>
          <p:nvPr>
            <p:ph type="body" sz="quarter" idx="11" hasCustomPrompt="1"/>
          </p:nvPr>
        </p:nvSpPr>
        <p:spPr>
          <a:xfrm>
            <a:off x="7924800" y="3078863"/>
            <a:ext cx="3657600" cy="1271588"/>
          </a:xfrm>
          <a:prstGeom prst="rect">
            <a:avLst/>
          </a:prstGeom>
        </p:spPr>
        <p:txBody>
          <a:bodyPr lIns="0" rIns="0"/>
          <a:lstStyle>
            <a:lvl1pPr marL="0" indent="0">
              <a:buNone/>
              <a:defRPr sz="2400" b="1" i="0">
                <a:solidFill>
                  <a:schemeClr val="tx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9" name="Text Placeholder 36">
            <a:extLst>
              <a:ext uri="{FF2B5EF4-FFF2-40B4-BE49-F238E27FC236}">
                <a16:creationId xmlns:a16="http://schemas.microsoft.com/office/drawing/2014/main" id="{7FA01587-6051-0946-99CB-CA48355C1AB4}"/>
              </a:ext>
            </a:extLst>
          </p:cNvPr>
          <p:cNvSpPr>
            <a:spLocks noGrp="1"/>
          </p:cNvSpPr>
          <p:nvPr>
            <p:ph type="body" sz="quarter" idx="13" hasCustomPrompt="1"/>
          </p:nvPr>
        </p:nvSpPr>
        <p:spPr>
          <a:xfrm>
            <a:off x="7924640" y="4349320"/>
            <a:ext cx="3655977" cy="310896"/>
          </a:xfrm>
          <a:prstGeom prst="rect">
            <a:avLst/>
          </a:prstGeom>
        </p:spPr>
        <p:txBody>
          <a:bodyPr lIns="0" tIns="0" rIns="0" bIns="0" anchor="ctr" anchorCtr="0"/>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sub-title / date</a:t>
            </a:r>
          </a:p>
        </p:txBody>
      </p:sp>
      <p:sp>
        <p:nvSpPr>
          <p:cNvPr id="7" name="Graphic 7">
            <a:extLst>
              <a:ext uri="{FF2B5EF4-FFF2-40B4-BE49-F238E27FC236}">
                <a16:creationId xmlns:a16="http://schemas.microsoft.com/office/drawing/2014/main" id="{F2F34853-1E04-4CBC-9618-6C1E67B88C9C}"/>
              </a:ext>
            </a:extLst>
          </p:cNvPr>
          <p:cNvSpPr/>
          <p:nvPr userDrawn="1"/>
        </p:nvSpPr>
        <p:spPr>
          <a:xfrm>
            <a:off x="0" y="3386708"/>
            <a:ext cx="7580609" cy="3471292"/>
          </a:xfrm>
          <a:custGeom>
            <a:avLst/>
            <a:gdLst>
              <a:gd name="connsiteX0" fmla="*/ 0 w 7580609"/>
              <a:gd name="connsiteY0" fmla="*/ 2989421 h 3471292"/>
              <a:gd name="connsiteX1" fmla="*/ 0 w 7580609"/>
              <a:gd name="connsiteY1" fmla="*/ 3476699 h 3471292"/>
              <a:gd name="connsiteX2" fmla="*/ 4752210 w 7580609"/>
              <a:gd name="connsiteY2" fmla="*/ 3476699 h 3471292"/>
              <a:gd name="connsiteX3" fmla="*/ 7587963 w 7580609"/>
              <a:gd name="connsiteY3" fmla="*/ 0 h 3471292"/>
            </a:gdLst>
            <a:ahLst/>
            <a:cxnLst>
              <a:cxn ang="0">
                <a:pos x="connsiteX0" y="connsiteY0"/>
              </a:cxn>
              <a:cxn ang="0">
                <a:pos x="connsiteX1" y="connsiteY1"/>
              </a:cxn>
              <a:cxn ang="0">
                <a:pos x="connsiteX2" y="connsiteY2"/>
              </a:cxn>
              <a:cxn ang="0">
                <a:pos x="connsiteX3" y="connsiteY3"/>
              </a:cxn>
            </a:cxnLst>
            <a:rect l="l" t="t" r="r" b="b"/>
            <a:pathLst>
              <a:path w="7580609" h="3471292">
                <a:moveTo>
                  <a:pt x="0" y="2989421"/>
                </a:moveTo>
                <a:lnTo>
                  <a:pt x="0" y="3476699"/>
                </a:lnTo>
                <a:lnTo>
                  <a:pt x="4752210" y="3476699"/>
                </a:lnTo>
                <a:lnTo>
                  <a:pt x="7587963" y="0"/>
                </a:lnTo>
                <a:close/>
              </a:path>
            </a:pathLst>
          </a:custGeom>
          <a:gradFill flip="none" rotWithShape="1">
            <a:gsLst>
              <a:gs pos="0">
                <a:schemeClr val="accent3">
                  <a:alpha val="87000"/>
                </a:schemeClr>
              </a:gs>
              <a:gs pos="100000">
                <a:srgbClr val="50B39E">
                  <a:alpha val="95000"/>
                </a:srgbClr>
              </a:gs>
            </a:gsLst>
            <a:lin ang="10800000" scaled="1"/>
            <a:tileRect/>
          </a:gradFill>
          <a:ln w="10800" cap="flat">
            <a:noFill/>
            <a:prstDash val="solid"/>
            <a:miter/>
          </a:ln>
        </p:spPr>
        <p:txBody>
          <a:bodyPr rtlCol="0" anchor="ctr"/>
          <a:lstStyle/>
          <a:p>
            <a:endParaRPr lang="en-US"/>
          </a:p>
        </p:txBody>
      </p:sp>
    </p:spTree>
    <p:extLst>
      <p:ext uri="{BB962C8B-B14F-4D97-AF65-F5344CB8AC3E}">
        <p14:creationId xmlns:p14="http://schemas.microsoft.com/office/powerpoint/2010/main" val="3345770220"/>
      </p:ext>
    </p:extLst>
  </p:cSld>
  <p:clrMapOvr>
    <a:masterClrMapping/>
  </p:clrMapOvr>
  <p:extLst>
    <p:ext uri="{DCECCB84-F9BA-43D5-87BE-67443E8EF086}">
      <p15:sldGuideLst xmlns:p15="http://schemas.microsoft.com/office/powerpoint/2012/main">
        <p15:guide id="1" orient="horz" pos="2136">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Breaker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79B6249-8913-4402-A7D8-F137931E927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Graphic 4">
            <a:extLst>
              <a:ext uri="{FF2B5EF4-FFF2-40B4-BE49-F238E27FC236}">
                <a16:creationId xmlns:a16="http://schemas.microsoft.com/office/drawing/2014/main" id="{58841F20-E0C5-4E26-AE62-56529CA19BB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8" name="Text Placeholder 6">
            <a:extLst>
              <a:ext uri="{FF2B5EF4-FFF2-40B4-BE49-F238E27FC236}">
                <a16:creationId xmlns:a16="http://schemas.microsoft.com/office/drawing/2014/main" id="{CDF5646C-021E-4CF0-B5B2-764234D88D45}"/>
              </a:ext>
            </a:extLst>
          </p:cNvPr>
          <p:cNvSpPr>
            <a:spLocks noGrp="1"/>
          </p:cNvSpPr>
          <p:nvPr>
            <p:ph type="body" sz="quarter" idx="11" hasCustomPrompt="1"/>
          </p:nvPr>
        </p:nvSpPr>
        <p:spPr>
          <a:xfrm>
            <a:off x="7924800" y="3804971"/>
            <a:ext cx="3657600" cy="1271588"/>
          </a:xfrm>
          <a:prstGeom prst="rect">
            <a:avLst/>
          </a:prstGeom>
        </p:spPr>
        <p:txBody>
          <a:bodyPr lIns="0" rIns="0" anchor="t"/>
          <a:lstStyle>
            <a:lvl1pPr marL="0" indent="0">
              <a:buNone/>
              <a:defRPr sz="2400" b="1" i="0">
                <a:solidFill>
                  <a:schemeClr val="bg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0" name="Text Placeholder 36">
            <a:extLst>
              <a:ext uri="{FF2B5EF4-FFF2-40B4-BE49-F238E27FC236}">
                <a16:creationId xmlns:a16="http://schemas.microsoft.com/office/drawing/2014/main" id="{D0234E23-2358-4D9E-AB19-3E3B4CB34782}"/>
              </a:ext>
            </a:extLst>
          </p:cNvPr>
          <p:cNvSpPr>
            <a:spLocks noGrp="1"/>
          </p:cNvSpPr>
          <p:nvPr>
            <p:ph type="body" sz="quarter" idx="13" hasCustomPrompt="1"/>
          </p:nvPr>
        </p:nvSpPr>
        <p:spPr>
          <a:xfrm>
            <a:off x="7924640" y="5075428"/>
            <a:ext cx="3655977" cy="310896"/>
          </a:xfrm>
          <a:prstGeom prst="rect">
            <a:avLst/>
          </a:prstGeom>
        </p:spPr>
        <p:txBody>
          <a:bodyPr lIns="0" tIns="0" rIns="0" bIns="0" anchor="t" anchorCtr="0"/>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sub-title / date</a:t>
            </a:r>
          </a:p>
        </p:txBody>
      </p:sp>
    </p:spTree>
    <p:extLst>
      <p:ext uri="{BB962C8B-B14F-4D97-AF65-F5344CB8AC3E}">
        <p14:creationId xmlns:p14="http://schemas.microsoft.com/office/powerpoint/2010/main" val="421502237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Breaker 1 with Image">
    <p:spTree>
      <p:nvGrpSpPr>
        <p:cNvPr id="1" name=""/>
        <p:cNvGrpSpPr/>
        <p:nvPr/>
      </p:nvGrpSpPr>
      <p:grpSpPr>
        <a:xfrm>
          <a:off x="0" y="0"/>
          <a:ext cx="0" cy="0"/>
          <a:chOff x="0" y="0"/>
          <a:chExt cx="0" cy="0"/>
        </a:xfrm>
      </p:grpSpPr>
      <p:pic>
        <p:nvPicPr>
          <p:cNvPr id="19" name="Picture 18" descr="A picture containing animal, fish&#10;&#10;Description automatically generated">
            <a:extLst>
              <a:ext uri="{FF2B5EF4-FFF2-40B4-BE49-F238E27FC236}">
                <a16:creationId xmlns:a16="http://schemas.microsoft.com/office/drawing/2014/main" id="{8147F25E-A481-48EC-A799-BBB60105816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7" name="Picture Placeholder 16">
            <a:extLst>
              <a:ext uri="{FF2B5EF4-FFF2-40B4-BE49-F238E27FC236}">
                <a16:creationId xmlns:a16="http://schemas.microsoft.com/office/drawing/2014/main" id="{65D46A15-D204-424C-9BDE-FD25936FBDA9}"/>
              </a:ext>
            </a:extLst>
          </p:cNvPr>
          <p:cNvSpPr>
            <a:spLocks noGrp="1"/>
          </p:cNvSpPr>
          <p:nvPr>
            <p:ph type="pic" sz="quarter" idx="12" hasCustomPrompt="1"/>
          </p:nvPr>
        </p:nvSpPr>
        <p:spPr>
          <a:xfrm>
            <a:off x="0" y="0"/>
            <a:ext cx="8496300" cy="6858000"/>
          </a:xfrm>
          <a:custGeom>
            <a:avLst/>
            <a:gdLst>
              <a:gd name="connsiteX0" fmla="*/ 1859358 w 8496300"/>
              <a:gd name="connsiteY0" fmla="*/ 0 h 6858000"/>
              <a:gd name="connsiteX1" fmla="*/ 6758227 w 8496300"/>
              <a:gd name="connsiteY1" fmla="*/ 0 h 6858000"/>
              <a:gd name="connsiteX2" fmla="*/ 8496300 w 8496300"/>
              <a:gd name="connsiteY2" fmla="*/ 728810 h 6858000"/>
              <a:gd name="connsiteX3" fmla="*/ 511073 w 8496300"/>
              <a:gd name="connsiteY3" fmla="*/ 6858000 h 6858000"/>
              <a:gd name="connsiteX4" fmla="*/ 0 w 8496300"/>
              <a:gd name="connsiteY4" fmla="*/ 6858000 h 6858000"/>
              <a:gd name="connsiteX5" fmla="*/ 0 w 8496300"/>
              <a:gd name="connsiteY5" fmla="*/ 4745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300" h="6858000">
                <a:moveTo>
                  <a:pt x="1859358" y="0"/>
                </a:moveTo>
                <a:lnTo>
                  <a:pt x="6758227" y="0"/>
                </a:lnTo>
                <a:lnTo>
                  <a:pt x="8496300" y="728810"/>
                </a:lnTo>
                <a:lnTo>
                  <a:pt x="511073" y="6858000"/>
                </a:lnTo>
                <a:lnTo>
                  <a:pt x="0" y="6858000"/>
                </a:lnTo>
                <a:lnTo>
                  <a:pt x="0" y="4745243"/>
                </a:lnTo>
                <a:close/>
              </a:path>
            </a:pathLst>
          </a:custGeom>
          <a:solidFill>
            <a:schemeClr val="bg1">
              <a:lumMod val="95000"/>
            </a:schemeClr>
          </a:solidFill>
        </p:spPr>
        <p:txBody>
          <a:bodyPr wrap="square" rIns="3657600" anchor="ctr" anchorCtr="0">
            <a:noAutofit/>
          </a:bodyPr>
          <a:lstStyle>
            <a:lvl1pPr marL="0" indent="0" algn="ctr">
              <a:buNone/>
              <a:defRPr/>
            </a:lvl1pPr>
          </a:lstStyle>
          <a:p>
            <a:r>
              <a:rPr lang="en-US"/>
              <a:t>Image Here</a:t>
            </a:r>
          </a:p>
        </p:txBody>
      </p:sp>
      <p:sp>
        <p:nvSpPr>
          <p:cNvPr id="11" name="Text Placeholder 6">
            <a:extLst>
              <a:ext uri="{FF2B5EF4-FFF2-40B4-BE49-F238E27FC236}">
                <a16:creationId xmlns:a16="http://schemas.microsoft.com/office/drawing/2014/main" id="{F29F42E2-DD88-43FC-868F-0A331EEB4683}"/>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2" name="Text Placeholder 36">
            <a:extLst>
              <a:ext uri="{FF2B5EF4-FFF2-40B4-BE49-F238E27FC236}">
                <a16:creationId xmlns:a16="http://schemas.microsoft.com/office/drawing/2014/main" id="{2A3732F4-357D-4B54-AE8F-69623465F239}"/>
              </a:ext>
            </a:extLst>
          </p:cNvPr>
          <p:cNvSpPr>
            <a:spLocks noGrp="1"/>
          </p:cNvSpPr>
          <p:nvPr>
            <p:ph type="body" sz="quarter" idx="13" hasCustomPrompt="1"/>
          </p:nvPr>
        </p:nvSpPr>
        <p:spPr>
          <a:xfrm>
            <a:off x="7924640" y="5075428"/>
            <a:ext cx="3655977" cy="310896"/>
          </a:xfrm>
          <a:prstGeom prst="rect">
            <a:avLst/>
          </a:prstGeom>
        </p:spPr>
        <p:txBody>
          <a:bodyPr lIns="0" tIns="0" rIns="0" bIns="0" anchor="t" anchorCtr="0"/>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sub-title / date</a:t>
            </a:r>
          </a:p>
        </p:txBody>
      </p:sp>
      <p:pic>
        <p:nvPicPr>
          <p:cNvPr id="7" name="Graphic 6">
            <a:extLst>
              <a:ext uri="{FF2B5EF4-FFF2-40B4-BE49-F238E27FC236}">
                <a16:creationId xmlns:a16="http://schemas.microsoft.com/office/drawing/2014/main" id="{FBA6FF60-F0B5-EF41-8F61-7F7388FC0D2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10" name="Graphic 4">
            <a:extLst>
              <a:ext uri="{FF2B5EF4-FFF2-40B4-BE49-F238E27FC236}">
                <a16:creationId xmlns:a16="http://schemas.microsoft.com/office/drawing/2014/main" id="{E80A3B36-7B3B-4B55-942B-3355FBD03936}"/>
              </a:ext>
            </a:extLst>
          </p:cNvPr>
          <p:cNvSpPr/>
          <p:nvPr userDrawn="1"/>
        </p:nvSpPr>
        <p:spPr>
          <a:xfrm>
            <a:off x="-6350" y="3180277"/>
            <a:ext cx="8754465" cy="3677723"/>
          </a:xfrm>
          <a:custGeom>
            <a:avLst/>
            <a:gdLst>
              <a:gd name="connsiteX0" fmla="*/ 3377186 w 8754465"/>
              <a:gd name="connsiteY0" fmla="*/ 1420785 h 3677722"/>
              <a:gd name="connsiteX1" fmla="*/ 3377080 w 8754465"/>
              <a:gd name="connsiteY1" fmla="*/ 1420891 h 3677722"/>
              <a:gd name="connsiteX2" fmla="*/ 484185 w 8754465"/>
              <a:gd name="connsiteY2" fmla="*/ 207985 h 3677722"/>
              <a:gd name="connsiteX3" fmla="*/ 484079 w 8754465"/>
              <a:gd name="connsiteY3" fmla="*/ 208091 h 3677722"/>
              <a:gd name="connsiteX4" fmla="*/ 8836 w 8754465"/>
              <a:gd name="connsiteY4" fmla="*/ 8836 h 3677722"/>
              <a:gd name="connsiteX5" fmla="*/ 8836 w 8754465"/>
              <a:gd name="connsiteY5" fmla="*/ 2173818 h 3677722"/>
              <a:gd name="connsiteX6" fmla="*/ 879726 w 8754465"/>
              <a:gd name="connsiteY6" fmla="*/ 3320377 h 3677722"/>
              <a:gd name="connsiteX7" fmla="*/ 879832 w 8754465"/>
              <a:gd name="connsiteY7" fmla="*/ 3320271 h 3677722"/>
              <a:gd name="connsiteX8" fmla="*/ 1148189 w 8754465"/>
              <a:gd name="connsiteY8" fmla="*/ 3672781 h 3677722"/>
              <a:gd name="connsiteX9" fmla="*/ 8747298 w 8754465"/>
              <a:gd name="connsiteY9" fmla="*/ 3672781 h 36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54465" h="3677722">
                <a:moveTo>
                  <a:pt x="3377186" y="1420785"/>
                </a:moveTo>
                <a:lnTo>
                  <a:pt x="3377080" y="1420891"/>
                </a:lnTo>
                <a:lnTo>
                  <a:pt x="484185" y="207985"/>
                </a:lnTo>
                <a:lnTo>
                  <a:pt x="484079" y="208091"/>
                </a:lnTo>
                <a:lnTo>
                  <a:pt x="8836" y="8836"/>
                </a:lnTo>
                <a:lnTo>
                  <a:pt x="8836" y="2173818"/>
                </a:lnTo>
                <a:lnTo>
                  <a:pt x="879726" y="3320377"/>
                </a:lnTo>
                <a:lnTo>
                  <a:pt x="879832" y="3320271"/>
                </a:lnTo>
                <a:lnTo>
                  <a:pt x="1148189" y="3672781"/>
                </a:lnTo>
                <a:lnTo>
                  <a:pt x="8747298" y="3672781"/>
                </a:lnTo>
                <a:close/>
              </a:path>
            </a:pathLst>
          </a:custGeom>
          <a:gradFill>
            <a:gsLst>
              <a:gs pos="0">
                <a:schemeClr val="accent1">
                  <a:alpha val="90000"/>
                </a:schemeClr>
              </a:gs>
              <a:gs pos="100000">
                <a:schemeClr val="accent3">
                  <a:alpha val="90000"/>
                </a:schemeClr>
              </a:gs>
            </a:gsLst>
            <a:lin ang="10800000" scaled="1"/>
          </a:gradFill>
          <a:ln w="10588" cap="flat">
            <a:noFill/>
            <a:prstDash val="solid"/>
            <a:miter/>
          </a:ln>
        </p:spPr>
        <p:txBody>
          <a:bodyPr rtlCol="0" anchor="ctr"/>
          <a:lstStyle/>
          <a:p>
            <a:endParaRPr lang="en-US"/>
          </a:p>
        </p:txBody>
      </p:sp>
    </p:spTree>
    <p:extLst>
      <p:ext uri="{BB962C8B-B14F-4D97-AF65-F5344CB8AC3E}">
        <p14:creationId xmlns:p14="http://schemas.microsoft.com/office/powerpoint/2010/main" val="116707326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3724CE-9E3B-415B-8F28-12EED683E66F}"/>
              </a:ext>
            </a:extLst>
          </p:cNvPr>
          <p:cNvPicPr>
            <a:picLocks noChangeAspect="1"/>
          </p:cNvPicPr>
          <p:nvPr userDrawn="1"/>
        </p:nvPicPr>
        <p:blipFill>
          <a:blip r:embed="rId2"/>
          <a:stretch>
            <a:fillRect/>
          </a:stretch>
        </p:blipFill>
        <p:spPr>
          <a:xfrm>
            <a:off x="0" y="2974"/>
            <a:ext cx="12192000" cy="6852052"/>
          </a:xfrm>
          <a:prstGeom prst="rect">
            <a:avLst/>
          </a:prstGeom>
        </p:spPr>
      </p:pic>
      <p:sp>
        <p:nvSpPr>
          <p:cNvPr id="10" name="Text Placeholder 6">
            <a:extLst>
              <a:ext uri="{FF2B5EF4-FFF2-40B4-BE49-F238E27FC236}">
                <a16:creationId xmlns:a16="http://schemas.microsoft.com/office/drawing/2014/main" id="{77A39ADB-6AFA-4AA0-894C-81B85DA6A355}"/>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1" name="Text Placeholder 36">
            <a:extLst>
              <a:ext uri="{FF2B5EF4-FFF2-40B4-BE49-F238E27FC236}">
                <a16:creationId xmlns:a16="http://schemas.microsoft.com/office/drawing/2014/main" id="{32B9E9F7-7966-45F8-9583-22CBC58C8936}"/>
              </a:ext>
            </a:extLst>
          </p:cNvPr>
          <p:cNvSpPr>
            <a:spLocks noGrp="1"/>
          </p:cNvSpPr>
          <p:nvPr>
            <p:ph type="body" sz="quarter" idx="13" hasCustomPrompt="1"/>
          </p:nvPr>
        </p:nvSpPr>
        <p:spPr>
          <a:xfrm>
            <a:off x="7924640" y="5075428"/>
            <a:ext cx="3655977" cy="310896"/>
          </a:xfrm>
          <a:prstGeom prst="rect">
            <a:avLst/>
          </a:prstGeom>
        </p:spPr>
        <p:txBody>
          <a:bodyPr lIns="0" tIns="0" rIns="0" bIns="0" anchor="t" anchorCtr="0"/>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sub-title / date</a:t>
            </a:r>
          </a:p>
        </p:txBody>
      </p:sp>
      <p:pic>
        <p:nvPicPr>
          <p:cNvPr id="7" name="Graphic 6">
            <a:extLst>
              <a:ext uri="{FF2B5EF4-FFF2-40B4-BE49-F238E27FC236}">
                <a16:creationId xmlns:a16="http://schemas.microsoft.com/office/drawing/2014/main" id="{E9C00A87-B378-2449-BFAA-F7516B2098C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Tree>
    <p:extLst>
      <p:ext uri="{BB962C8B-B14F-4D97-AF65-F5344CB8AC3E}">
        <p14:creationId xmlns:p14="http://schemas.microsoft.com/office/powerpoint/2010/main" val="401273609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Breaker 2 with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F3CC7F6-FAC2-411A-9CDC-E4CBE9CB982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6">
            <a:extLst>
              <a:ext uri="{FF2B5EF4-FFF2-40B4-BE49-F238E27FC236}">
                <a16:creationId xmlns:a16="http://schemas.microsoft.com/office/drawing/2014/main" id="{70B6A775-70C9-49CA-A602-22A10909E69E}"/>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3" name="Text Placeholder 36">
            <a:extLst>
              <a:ext uri="{FF2B5EF4-FFF2-40B4-BE49-F238E27FC236}">
                <a16:creationId xmlns:a16="http://schemas.microsoft.com/office/drawing/2014/main" id="{D40DDC5F-891A-471E-8BD0-0474690E2A32}"/>
              </a:ext>
            </a:extLst>
          </p:cNvPr>
          <p:cNvSpPr>
            <a:spLocks noGrp="1"/>
          </p:cNvSpPr>
          <p:nvPr>
            <p:ph type="body" sz="quarter" idx="13" hasCustomPrompt="1"/>
          </p:nvPr>
        </p:nvSpPr>
        <p:spPr>
          <a:xfrm>
            <a:off x="7924640" y="5075428"/>
            <a:ext cx="3655977" cy="310896"/>
          </a:xfrm>
          <a:prstGeom prst="rect">
            <a:avLst/>
          </a:prstGeom>
        </p:spPr>
        <p:txBody>
          <a:bodyPr lIns="0" tIns="0" rIns="0" bIns="0" anchor="t" anchorCtr="0"/>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sub-title / date</a:t>
            </a:r>
          </a:p>
        </p:txBody>
      </p:sp>
      <p:pic>
        <p:nvPicPr>
          <p:cNvPr id="8" name="Graphic 7">
            <a:extLst>
              <a:ext uri="{FF2B5EF4-FFF2-40B4-BE49-F238E27FC236}">
                <a16:creationId xmlns:a16="http://schemas.microsoft.com/office/drawing/2014/main" id="{692456E2-C3AD-CF4A-8545-5A108C8DB88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7" name="Picture Placeholder 6">
            <a:extLst>
              <a:ext uri="{FF2B5EF4-FFF2-40B4-BE49-F238E27FC236}">
                <a16:creationId xmlns:a16="http://schemas.microsoft.com/office/drawing/2014/main" id="{CBF5291B-4AE1-4EF1-B31D-7344D1447A3E}"/>
              </a:ext>
            </a:extLst>
          </p:cNvPr>
          <p:cNvSpPr>
            <a:spLocks noGrp="1"/>
          </p:cNvSpPr>
          <p:nvPr>
            <p:ph type="pic" sz="quarter" idx="12" hasCustomPrompt="1"/>
          </p:nvPr>
        </p:nvSpPr>
        <p:spPr>
          <a:xfrm>
            <a:off x="0" y="0"/>
            <a:ext cx="8496300" cy="6858000"/>
          </a:xfrm>
          <a:custGeom>
            <a:avLst/>
            <a:gdLst>
              <a:gd name="connsiteX0" fmla="*/ 1859358 w 8496300"/>
              <a:gd name="connsiteY0" fmla="*/ 0 h 6858000"/>
              <a:gd name="connsiteX1" fmla="*/ 6758227 w 8496300"/>
              <a:gd name="connsiteY1" fmla="*/ 0 h 6858000"/>
              <a:gd name="connsiteX2" fmla="*/ 8496300 w 8496300"/>
              <a:gd name="connsiteY2" fmla="*/ 728810 h 6858000"/>
              <a:gd name="connsiteX3" fmla="*/ 511073 w 8496300"/>
              <a:gd name="connsiteY3" fmla="*/ 6858000 h 6858000"/>
              <a:gd name="connsiteX4" fmla="*/ 0 w 8496300"/>
              <a:gd name="connsiteY4" fmla="*/ 6858000 h 6858000"/>
              <a:gd name="connsiteX5" fmla="*/ 0 w 8496300"/>
              <a:gd name="connsiteY5" fmla="*/ 4745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300" h="6858000">
                <a:moveTo>
                  <a:pt x="1859358" y="0"/>
                </a:moveTo>
                <a:lnTo>
                  <a:pt x="6758227" y="0"/>
                </a:lnTo>
                <a:lnTo>
                  <a:pt x="8496300" y="728810"/>
                </a:lnTo>
                <a:lnTo>
                  <a:pt x="511073" y="6858000"/>
                </a:lnTo>
                <a:lnTo>
                  <a:pt x="0" y="6858000"/>
                </a:lnTo>
                <a:lnTo>
                  <a:pt x="0" y="4745243"/>
                </a:lnTo>
                <a:close/>
              </a:path>
            </a:pathLst>
          </a:custGeom>
          <a:solidFill>
            <a:schemeClr val="bg1">
              <a:lumMod val="95000"/>
            </a:schemeClr>
          </a:solidFill>
        </p:spPr>
        <p:txBody>
          <a:bodyPr wrap="square" rIns="3657600" anchor="ctr" anchorCtr="0">
            <a:noAutofit/>
          </a:bodyPr>
          <a:lstStyle>
            <a:lvl1pPr marL="0" indent="0" algn="ctr">
              <a:buNone/>
              <a:defRPr/>
            </a:lvl1pPr>
          </a:lstStyle>
          <a:p>
            <a:r>
              <a:rPr lang="en-US"/>
              <a:t>Image Here</a:t>
            </a:r>
          </a:p>
        </p:txBody>
      </p:sp>
      <p:sp>
        <p:nvSpPr>
          <p:cNvPr id="14" name="Graphic 4">
            <a:extLst>
              <a:ext uri="{FF2B5EF4-FFF2-40B4-BE49-F238E27FC236}">
                <a16:creationId xmlns:a16="http://schemas.microsoft.com/office/drawing/2014/main" id="{73457F43-AF46-4CEC-A27C-D36D79774E47}"/>
              </a:ext>
            </a:extLst>
          </p:cNvPr>
          <p:cNvSpPr/>
          <p:nvPr userDrawn="1"/>
        </p:nvSpPr>
        <p:spPr>
          <a:xfrm>
            <a:off x="-6350" y="3180277"/>
            <a:ext cx="8754465" cy="3677723"/>
          </a:xfrm>
          <a:custGeom>
            <a:avLst/>
            <a:gdLst>
              <a:gd name="connsiteX0" fmla="*/ 3377186 w 8754465"/>
              <a:gd name="connsiteY0" fmla="*/ 1420785 h 3677722"/>
              <a:gd name="connsiteX1" fmla="*/ 3377080 w 8754465"/>
              <a:gd name="connsiteY1" fmla="*/ 1420891 h 3677722"/>
              <a:gd name="connsiteX2" fmla="*/ 484185 w 8754465"/>
              <a:gd name="connsiteY2" fmla="*/ 207985 h 3677722"/>
              <a:gd name="connsiteX3" fmla="*/ 484079 w 8754465"/>
              <a:gd name="connsiteY3" fmla="*/ 208091 h 3677722"/>
              <a:gd name="connsiteX4" fmla="*/ 8836 w 8754465"/>
              <a:gd name="connsiteY4" fmla="*/ 8836 h 3677722"/>
              <a:gd name="connsiteX5" fmla="*/ 8836 w 8754465"/>
              <a:gd name="connsiteY5" fmla="*/ 2173818 h 3677722"/>
              <a:gd name="connsiteX6" fmla="*/ 879726 w 8754465"/>
              <a:gd name="connsiteY6" fmla="*/ 3320377 h 3677722"/>
              <a:gd name="connsiteX7" fmla="*/ 879832 w 8754465"/>
              <a:gd name="connsiteY7" fmla="*/ 3320271 h 3677722"/>
              <a:gd name="connsiteX8" fmla="*/ 1148189 w 8754465"/>
              <a:gd name="connsiteY8" fmla="*/ 3672781 h 3677722"/>
              <a:gd name="connsiteX9" fmla="*/ 8747298 w 8754465"/>
              <a:gd name="connsiteY9" fmla="*/ 3672781 h 36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54465" h="3677722">
                <a:moveTo>
                  <a:pt x="3377186" y="1420785"/>
                </a:moveTo>
                <a:lnTo>
                  <a:pt x="3377080" y="1420891"/>
                </a:lnTo>
                <a:lnTo>
                  <a:pt x="484185" y="207985"/>
                </a:lnTo>
                <a:lnTo>
                  <a:pt x="484079" y="208091"/>
                </a:lnTo>
                <a:lnTo>
                  <a:pt x="8836" y="8836"/>
                </a:lnTo>
                <a:lnTo>
                  <a:pt x="8836" y="2173818"/>
                </a:lnTo>
                <a:lnTo>
                  <a:pt x="879726" y="3320377"/>
                </a:lnTo>
                <a:lnTo>
                  <a:pt x="879832" y="3320271"/>
                </a:lnTo>
                <a:lnTo>
                  <a:pt x="1148189" y="3672781"/>
                </a:lnTo>
                <a:lnTo>
                  <a:pt x="8747298" y="3672781"/>
                </a:lnTo>
                <a:close/>
              </a:path>
            </a:pathLst>
          </a:custGeom>
          <a:gradFill flip="none" rotWithShape="1">
            <a:gsLst>
              <a:gs pos="0">
                <a:schemeClr val="bg1">
                  <a:alpha val="85000"/>
                </a:schemeClr>
              </a:gs>
              <a:gs pos="100000">
                <a:schemeClr val="bg1">
                  <a:alpha val="25000"/>
                </a:schemeClr>
              </a:gs>
            </a:gsLst>
            <a:lin ang="2700000" scaled="1"/>
            <a:tileRect/>
          </a:gradFill>
          <a:ln w="10588" cap="flat">
            <a:noFill/>
            <a:prstDash val="solid"/>
            <a:miter/>
          </a:ln>
        </p:spPr>
        <p:txBody>
          <a:bodyPr rtlCol="0" anchor="ctr"/>
          <a:lstStyle/>
          <a:p>
            <a:endParaRPr lang="en-US"/>
          </a:p>
        </p:txBody>
      </p:sp>
    </p:spTree>
    <p:extLst>
      <p:ext uri="{BB962C8B-B14F-4D97-AF65-F5344CB8AC3E}">
        <p14:creationId xmlns:p14="http://schemas.microsoft.com/office/powerpoint/2010/main" val="100279552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Breaker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BE30D9-F1F5-405F-86C3-2F22D1D2FEBE}"/>
              </a:ext>
            </a:extLst>
          </p:cNvPr>
          <p:cNvPicPr>
            <a:picLocks noChangeAspect="1"/>
          </p:cNvPicPr>
          <p:nvPr userDrawn="1"/>
        </p:nvPicPr>
        <p:blipFill>
          <a:blip r:embed="rId2"/>
          <a:stretch>
            <a:fillRect/>
          </a:stretch>
        </p:blipFill>
        <p:spPr>
          <a:xfrm>
            <a:off x="0" y="2974"/>
            <a:ext cx="12192000" cy="6852052"/>
          </a:xfrm>
          <a:prstGeom prst="rect">
            <a:avLst/>
          </a:prstGeom>
        </p:spPr>
      </p:pic>
      <p:sp>
        <p:nvSpPr>
          <p:cNvPr id="10" name="Text Placeholder 6">
            <a:extLst>
              <a:ext uri="{FF2B5EF4-FFF2-40B4-BE49-F238E27FC236}">
                <a16:creationId xmlns:a16="http://schemas.microsoft.com/office/drawing/2014/main" id="{BD759CD5-7733-4865-94D0-3C025197BDF4}"/>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1" name="Text Placeholder 36">
            <a:extLst>
              <a:ext uri="{FF2B5EF4-FFF2-40B4-BE49-F238E27FC236}">
                <a16:creationId xmlns:a16="http://schemas.microsoft.com/office/drawing/2014/main" id="{63EAE161-4096-4980-91F6-CDB2C71A7D75}"/>
              </a:ext>
            </a:extLst>
          </p:cNvPr>
          <p:cNvSpPr>
            <a:spLocks noGrp="1"/>
          </p:cNvSpPr>
          <p:nvPr>
            <p:ph type="body" sz="quarter" idx="13" hasCustomPrompt="1"/>
          </p:nvPr>
        </p:nvSpPr>
        <p:spPr>
          <a:xfrm>
            <a:off x="7924640" y="5075428"/>
            <a:ext cx="3655977" cy="310896"/>
          </a:xfrm>
          <a:prstGeom prst="rect">
            <a:avLst/>
          </a:prstGeom>
        </p:spPr>
        <p:txBody>
          <a:bodyPr lIns="0" tIns="0" rIns="0" bIns="0" anchor="t" anchorCtr="0"/>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sub-title / date</a:t>
            </a:r>
          </a:p>
        </p:txBody>
      </p:sp>
      <p:pic>
        <p:nvPicPr>
          <p:cNvPr id="7" name="Graphic 6">
            <a:extLst>
              <a:ext uri="{FF2B5EF4-FFF2-40B4-BE49-F238E27FC236}">
                <a16:creationId xmlns:a16="http://schemas.microsoft.com/office/drawing/2014/main" id="{81D6A819-65B1-B548-B13A-86D19D57070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Tree>
    <p:extLst>
      <p:ext uri="{BB962C8B-B14F-4D97-AF65-F5344CB8AC3E}">
        <p14:creationId xmlns:p14="http://schemas.microsoft.com/office/powerpoint/2010/main" val="119766206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Breaker 3 with Im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6C29118-FAEA-4CFC-B758-3A462877CE2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6">
            <a:extLst>
              <a:ext uri="{FF2B5EF4-FFF2-40B4-BE49-F238E27FC236}">
                <a16:creationId xmlns:a16="http://schemas.microsoft.com/office/drawing/2014/main" id="{3276A094-0F46-4740-8A23-81D51CF45E39}"/>
              </a:ext>
            </a:extLst>
          </p:cNvPr>
          <p:cNvSpPr>
            <a:spLocks noGrp="1"/>
          </p:cNvSpPr>
          <p:nvPr>
            <p:ph type="body" sz="quarter" idx="11" hasCustomPrompt="1"/>
          </p:nvPr>
        </p:nvSpPr>
        <p:spPr>
          <a:xfrm>
            <a:off x="7924800" y="3804971"/>
            <a:ext cx="3657600" cy="1271588"/>
          </a:xfrm>
          <a:prstGeom prst="rect">
            <a:avLst/>
          </a:prstGeom>
        </p:spPr>
        <p:txBody>
          <a:bodyPr lIns="0" rIns="0"/>
          <a:lstStyle>
            <a:lvl1pPr marL="0" indent="0">
              <a:buNone/>
              <a:defRPr sz="2400" b="1" i="0">
                <a:solidFill>
                  <a:schemeClr val="bg1"/>
                </a:solidFill>
                <a:latin typeface="Arial" panose="020B0604020202020204" pitchFamily="34" charset="0"/>
                <a:cs typeface="Arial" panose="020B0604020202020204" pitchFamily="34" charset="0"/>
              </a:defRPr>
            </a:lvl1pPr>
            <a:lvl2pPr marL="9525" indent="0">
              <a:buNone/>
              <a:tabLst/>
              <a:defRPr sz="1800" b="0" i="0">
                <a:solidFill>
                  <a:schemeClr val="tx1"/>
                </a:solidFill>
                <a:latin typeface="Arial" panose="020B0604020202020204" pitchFamily="34" charset="0"/>
                <a:cs typeface="Arial" panose="020B0604020202020204" pitchFamily="34" charset="0"/>
              </a:defRPr>
            </a:lvl2pPr>
            <a:lvl3pPr marL="914400" indent="0">
              <a:buNone/>
              <a:defRPr sz="1800" b="0" i="0">
                <a:solidFill>
                  <a:schemeClr val="tx1"/>
                </a:solidFill>
                <a:latin typeface="Arial" panose="020B0604020202020204" pitchFamily="34" charset="0"/>
                <a:cs typeface="Arial" panose="020B0604020202020204" pitchFamily="34" charset="0"/>
              </a:defRPr>
            </a:lvl3pPr>
            <a:lvl4pPr marL="1371600" indent="0">
              <a:buNone/>
              <a:defRPr sz="1800" b="0" i="0">
                <a:solidFill>
                  <a:schemeClr val="tx1"/>
                </a:solidFill>
                <a:latin typeface="Arial" panose="020B0604020202020204" pitchFamily="34" charset="0"/>
                <a:cs typeface="Arial" panose="020B0604020202020204" pitchFamily="34" charset="0"/>
              </a:defRPr>
            </a:lvl4pPr>
            <a:lvl5pPr marL="1828800" indent="0">
              <a:buNone/>
              <a:defRPr sz="1800" b="0" i="0">
                <a:solidFill>
                  <a:schemeClr val="tx1"/>
                </a:solidFill>
                <a:latin typeface="Arial" panose="020B0604020202020204" pitchFamily="34" charset="0"/>
                <a:cs typeface="Arial" panose="020B0604020202020204" pitchFamily="34" charset="0"/>
              </a:defRPr>
            </a:lvl5pPr>
          </a:lstStyle>
          <a:p>
            <a:pPr lvl="0"/>
            <a:r>
              <a:rPr lang="en-US"/>
              <a:t>Click to add title</a:t>
            </a:r>
          </a:p>
        </p:txBody>
      </p:sp>
      <p:sp>
        <p:nvSpPr>
          <p:cNvPr id="13" name="Text Placeholder 36">
            <a:extLst>
              <a:ext uri="{FF2B5EF4-FFF2-40B4-BE49-F238E27FC236}">
                <a16:creationId xmlns:a16="http://schemas.microsoft.com/office/drawing/2014/main" id="{7531585B-D5C3-489D-AFCF-1915A1CAFE92}"/>
              </a:ext>
            </a:extLst>
          </p:cNvPr>
          <p:cNvSpPr>
            <a:spLocks noGrp="1"/>
          </p:cNvSpPr>
          <p:nvPr>
            <p:ph type="body" sz="quarter" idx="13" hasCustomPrompt="1"/>
          </p:nvPr>
        </p:nvSpPr>
        <p:spPr>
          <a:xfrm>
            <a:off x="7924640" y="5075428"/>
            <a:ext cx="3655977" cy="310896"/>
          </a:xfrm>
          <a:prstGeom prst="rect">
            <a:avLst/>
          </a:prstGeom>
        </p:spPr>
        <p:txBody>
          <a:bodyPr lIns="0" tIns="0" rIns="0" bIns="0" anchor="t" anchorCtr="0"/>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sub-title / date</a:t>
            </a:r>
          </a:p>
        </p:txBody>
      </p:sp>
      <p:pic>
        <p:nvPicPr>
          <p:cNvPr id="8" name="Graphic 7">
            <a:extLst>
              <a:ext uri="{FF2B5EF4-FFF2-40B4-BE49-F238E27FC236}">
                <a16:creationId xmlns:a16="http://schemas.microsoft.com/office/drawing/2014/main" id="{24F2AF89-5A43-E046-9CEF-D6E00063F8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51593" y="6131290"/>
            <a:ext cx="1130809" cy="350392"/>
          </a:xfrm>
          <a:prstGeom prst="rect">
            <a:avLst/>
          </a:prstGeom>
        </p:spPr>
      </p:pic>
      <p:sp>
        <p:nvSpPr>
          <p:cNvPr id="7" name="Picture Placeholder 6">
            <a:extLst>
              <a:ext uri="{FF2B5EF4-FFF2-40B4-BE49-F238E27FC236}">
                <a16:creationId xmlns:a16="http://schemas.microsoft.com/office/drawing/2014/main" id="{C4F2BC1D-0A56-4D3F-AD9D-87EE429C75BD}"/>
              </a:ext>
            </a:extLst>
          </p:cNvPr>
          <p:cNvSpPr>
            <a:spLocks noGrp="1"/>
          </p:cNvSpPr>
          <p:nvPr>
            <p:ph type="pic" sz="quarter" idx="12" hasCustomPrompt="1"/>
          </p:nvPr>
        </p:nvSpPr>
        <p:spPr>
          <a:xfrm>
            <a:off x="0" y="0"/>
            <a:ext cx="8496300" cy="6858000"/>
          </a:xfrm>
          <a:custGeom>
            <a:avLst/>
            <a:gdLst>
              <a:gd name="connsiteX0" fmla="*/ 1859358 w 8496300"/>
              <a:gd name="connsiteY0" fmla="*/ 0 h 6858000"/>
              <a:gd name="connsiteX1" fmla="*/ 6758227 w 8496300"/>
              <a:gd name="connsiteY1" fmla="*/ 0 h 6858000"/>
              <a:gd name="connsiteX2" fmla="*/ 8496300 w 8496300"/>
              <a:gd name="connsiteY2" fmla="*/ 728810 h 6858000"/>
              <a:gd name="connsiteX3" fmla="*/ 511073 w 8496300"/>
              <a:gd name="connsiteY3" fmla="*/ 6858000 h 6858000"/>
              <a:gd name="connsiteX4" fmla="*/ 0 w 8496300"/>
              <a:gd name="connsiteY4" fmla="*/ 6858000 h 6858000"/>
              <a:gd name="connsiteX5" fmla="*/ 0 w 8496300"/>
              <a:gd name="connsiteY5" fmla="*/ 47452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300" h="6858000">
                <a:moveTo>
                  <a:pt x="1859358" y="0"/>
                </a:moveTo>
                <a:lnTo>
                  <a:pt x="6758227" y="0"/>
                </a:lnTo>
                <a:lnTo>
                  <a:pt x="8496300" y="728810"/>
                </a:lnTo>
                <a:lnTo>
                  <a:pt x="511073" y="6858000"/>
                </a:lnTo>
                <a:lnTo>
                  <a:pt x="0" y="6858000"/>
                </a:lnTo>
                <a:lnTo>
                  <a:pt x="0" y="4745243"/>
                </a:lnTo>
                <a:close/>
              </a:path>
            </a:pathLst>
          </a:custGeom>
          <a:solidFill>
            <a:schemeClr val="bg1">
              <a:lumMod val="95000"/>
            </a:schemeClr>
          </a:solidFill>
        </p:spPr>
        <p:txBody>
          <a:bodyPr wrap="square" rIns="3657600" anchor="ctr" anchorCtr="0">
            <a:noAutofit/>
          </a:bodyPr>
          <a:lstStyle>
            <a:lvl1pPr marL="0" indent="0" algn="ctr">
              <a:buNone/>
              <a:defRPr/>
            </a:lvl1pPr>
          </a:lstStyle>
          <a:p>
            <a:r>
              <a:rPr lang="en-US"/>
              <a:t>Image Here</a:t>
            </a:r>
          </a:p>
        </p:txBody>
      </p:sp>
      <p:sp>
        <p:nvSpPr>
          <p:cNvPr id="14" name="Graphic 4">
            <a:extLst>
              <a:ext uri="{FF2B5EF4-FFF2-40B4-BE49-F238E27FC236}">
                <a16:creationId xmlns:a16="http://schemas.microsoft.com/office/drawing/2014/main" id="{13D5E389-D119-4E18-AE55-BD6E21699EE7}"/>
              </a:ext>
            </a:extLst>
          </p:cNvPr>
          <p:cNvSpPr/>
          <p:nvPr userDrawn="1"/>
        </p:nvSpPr>
        <p:spPr>
          <a:xfrm>
            <a:off x="-6350" y="3180277"/>
            <a:ext cx="8754465" cy="3677723"/>
          </a:xfrm>
          <a:custGeom>
            <a:avLst/>
            <a:gdLst>
              <a:gd name="connsiteX0" fmla="*/ 3377186 w 8754465"/>
              <a:gd name="connsiteY0" fmla="*/ 1420785 h 3677722"/>
              <a:gd name="connsiteX1" fmla="*/ 3377080 w 8754465"/>
              <a:gd name="connsiteY1" fmla="*/ 1420891 h 3677722"/>
              <a:gd name="connsiteX2" fmla="*/ 484185 w 8754465"/>
              <a:gd name="connsiteY2" fmla="*/ 207985 h 3677722"/>
              <a:gd name="connsiteX3" fmla="*/ 484079 w 8754465"/>
              <a:gd name="connsiteY3" fmla="*/ 208091 h 3677722"/>
              <a:gd name="connsiteX4" fmla="*/ 8836 w 8754465"/>
              <a:gd name="connsiteY4" fmla="*/ 8836 h 3677722"/>
              <a:gd name="connsiteX5" fmla="*/ 8836 w 8754465"/>
              <a:gd name="connsiteY5" fmla="*/ 2173818 h 3677722"/>
              <a:gd name="connsiteX6" fmla="*/ 879726 w 8754465"/>
              <a:gd name="connsiteY6" fmla="*/ 3320377 h 3677722"/>
              <a:gd name="connsiteX7" fmla="*/ 879832 w 8754465"/>
              <a:gd name="connsiteY7" fmla="*/ 3320271 h 3677722"/>
              <a:gd name="connsiteX8" fmla="*/ 1148189 w 8754465"/>
              <a:gd name="connsiteY8" fmla="*/ 3672781 h 3677722"/>
              <a:gd name="connsiteX9" fmla="*/ 8747298 w 8754465"/>
              <a:gd name="connsiteY9" fmla="*/ 3672781 h 36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54465" h="3677722">
                <a:moveTo>
                  <a:pt x="3377186" y="1420785"/>
                </a:moveTo>
                <a:lnTo>
                  <a:pt x="3377080" y="1420891"/>
                </a:lnTo>
                <a:lnTo>
                  <a:pt x="484185" y="207985"/>
                </a:lnTo>
                <a:lnTo>
                  <a:pt x="484079" y="208091"/>
                </a:lnTo>
                <a:lnTo>
                  <a:pt x="8836" y="8836"/>
                </a:lnTo>
                <a:lnTo>
                  <a:pt x="8836" y="2173818"/>
                </a:lnTo>
                <a:lnTo>
                  <a:pt x="879726" y="3320377"/>
                </a:lnTo>
                <a:lnTo>
                  <a:pt x="879832" y="3320271"/>
                </a:lnTo>
                <a:lnTo>
                  <a:pt x="1148189" y="3672781"/>
                </a:lnTo>
                <a:lnTo>
                  <a:pt x="8747298" y="3672781"/>
                </a:lnTo>
                <a:close/>
              </a:path>
            </a:pathLst>
          </a:custGeom>
          <a:gradFill flip="none" rotWithShape="1">
            <a:gsLst>
              <a:gs pos="0">
                <a:schemeClr val="bg1">
                  <a:alpha val="85000"/>
                </a:schemeClr>
              </a:gs>
              <a:gs pos="100000">
                <a:schemeClr val="bg1">
                  <a:alpha val="25000"/>
                </a:schemeClr>
              </a:gs>
            </a:gsLst>
            <a:lin ang="2700000" scaled="1"/>
            <a:tileRect/>
          </a:gradFill>
          <a:ln w="10588" cap="flat">
            <a:noFill/>
            <a:prstDash val="solid"/>
            <a:miter/>
          </a:ln>
        </p:spPr>
        <p:txBody>
          <a:bodyPr rtlCol="0" anchor="ctr"/>
          <a:lstStyle/>
          <a:p>
            <a:endParaRPr lang="en-US"/>
          </a:p>
        </p:txBody>
      </p:sp>
    </p:spTree>
    <p:extLst>
      <p:ext uri="{BB962C8B-B14F-4D97-AF65-F5344CB8AC3E}">
        <p14:creationId xmlns:p14="http://schemas.microsoft.com/office/powerpoint/2010/main" val="405363529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9" name="Title 1">
            <a:extLst>
              <a:ext uri="{FF2B5EF4-FFF2-40B4-BE49-F238E27FC236}">
                <a16:creationId xmlns:a16="http://schemas.microsoft.com/office/drawing/2014/main" id="{69494F05-31C1-634D-9E5D-BB36E930BA7D}"/>
              </a:ext>
            </a:extLst>
          </p:cNvPr>
          <p:cNvSpPr>
            <a:spLocks noGrp="1"/>
          </p:cNvSpPr>
          <p:nvPr>
            <p:ph type="title" hasCustomPrompt="1"/>
          </p:nvPr>
        </p:nvSpPr>
        <p:spPr>
          <a:xfrm>
            <a:off x="609600" y="609600"/>
            <a:ext cx="85344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pic>
        <p:nvPicPr>
          <p:cNvPr id="11" name="Picture 10">
            <a:extLst>
              <a:ext uri="{FF2B5EF4-FFF2-40B4-BE49-F238E27FC236}">
                <a16:creationId xmlns:a16="http://schemas.microsoft.com/office/drawing/2014/main" id="{C37E1C0B-25CE-49AB-9945-14AC3E602816}"/>
              </a:ext>
            </a:extLst>
          </p:cNvPr>
          <p:cNvPicPr>
            <a:picLocks noChangeAspect="1"/>
          </p:cNvPicPr>
          <p:nvPr userDrawn="1"/>
        </p:nvPicPr>
        <p:blipFill rotWithShape="1">
          <a:blip r:embed="rId3"/>
          <a:srcRect l="72237" b="37123"/>
          <a:stretch/>
        </p:blipFill>
        <p:spPr>
          <a:xfrm>
            <a:off x="8807116" y="0"/>
            <a:ext cx="3384884" cy="4312118"/>
          </a:xfrm>
          <a:prstGeom prst="rect">
            <a:avLst/>
          </a:prstGeom>
        </p:spPr>
      </p:pic>
      <p:pic>
        <p:nvPicPr>
          <p:cNvPr id="12" name="Picture 11">
            <a:extLst>
              <a:ext uri="{FF2B5EF4-FFF2-40B4-BE49-F238E27FC236}">
                <a16:creationId xmlns:a16="http://schemas.microsoft.com/office/drawing/2014/main" id="{37DE9540-572B-49EB-BBE1-8F5ABA880A93}"/>
              </a:ext>
            </a:extLst>
          </p:cNvPr>
          <p:cNvPicPr>
            <a:picLocks noChangeAspect="1"/>
          </p:cNvPicPr>
          <p:nvPr userDrawn="1"/>
        </p:nvPicPr>
        <p:blipFill>
          <a:blip r:embed="rId4"/>
          <a:stretch>
            <a:fillRect/>
          </a:stretch>
        </p:blipFill>
        <p:spPr>
          <a:xfrm>
            <a:off x="0" y="6781800"/>
            <a:ext cx="12192000" cy="76200"/>
          </a:xfrm>
          <a:prstGeom prst="rect">
            <a:avLst/>
          </a:prstGeom>
        </p:spPr>
      </p:pic>
      <p:sp>
        <p:nvSpPr>
          <p:cNvPr id="15" name="Content Placeholder 2">
            <a:extLst>
              <a:ext uri="{FF2B5EF4-FFF2-40B4-BE49-F238E27FC236}">
                <a16:creationId xmlns:a16="http://schemas.microsoft.com/office/drawing/2014/main" id="{C216CBA1-BEA5-4928-B940-38E632C00C6F}"/>
              </a:ext>
            </a:extLst>
          </p:cNvPr>
          <p:cNvSpPr>
            <a:spLocks noGrp="1"/>
          </p:cNvSpPr>
          <p:nvPr>
            <p:ph sz="quarter" idx="21" hasCustomPrompt="1"/>
          </p:nvPr>
        </p:nvSpPr>
        <p:spPr>
          <a:xfrm>
            <a:off x="609599" y="1371600"/>
            <a:ext cx="8867775" cy="4506913"/>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spcBef>
                <a:spcPts val="500"/>
              </a:spcBef>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spcBef>
                <a:spcPts val="500"/>
              </a:spcBef>
              <a:defRPr sz="1400"/>
            </a:lvl4pPr>
            <a:lvl5pPr marL="1146175" indent="-231775">
              <a:spcBef>
                <a:spcPts val="500"/>
              </a:spcBef>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49702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9" name="Title 1">
            <a:extLst>
              <a:ext uri="{FF2B5EF4-FFF2-40B4-BE49-F238E27FC236}">
                <a16:creationId xmlns:a16="http://schemas.microsoft.com/office/drawing/2014/main" id="{69494F05-31C1-634D-9E5D-BB36E930BA7D}"/>
              </a:ext>
            </a:extLst>
          </p:cNvPr>
          <p:cNvSpPr>
            <a:spLocks noGrp="1"/>
          </p:cNvSpPr>
          <p:nvPr>
            <p:ph type="title" hasCustomPrompt="1"/>
          </p:nvPr>
        </p:nvSpPr>
        <p:spPr>
          <a:xfrm>
            <a:off x="609600" y="609600"/>
            <a:ext cx="10974018" cy="410233"/>
          </a:xfrm>
          <a:prstGeom prst="rect">
            <a:avLst/>
          </a:prstGeom>
        </p:spPr>
        <p:txBody>
          <a:bodyPr lIns="0" tIns="0" rIns="0" bIns="0" anchor="t">
            <a:noAutofit/>
          </a:bodyPr>
          <a:lstStyle>
            <a:lvl1pPr>
              <a:defRPr lang="en-US" sz="2400" b="1" dirty="0">
                <a:latin typeface="Arial" panose="020B0604020202020204" pitchFamily="34" charset="0"/>
                <a:cs typeface="Arial" panose="020B0604020202020204" pitchFamily="34" charset="0"/>
              </a:defRPr>
            </a:lvl1pPr>
          </a:lstStyle>
          <a:p>
            <a:pPr lvl="0"/>
            <a:r>
              <a:rPr lang="en-US"/>
              <a:t>Click to edit master title style</a:t>
            </a:r>
          </a:p>
        </p:txBody>
      </p:sp>
      <p:sp>
        <p:nvSpPr>
          <p:cNvPr id="15" name="Text Placeholder 14">
            <a:extLst>
              <a:ext uri="{FF2B5EF4-FFF2-40B4-BE49-F238E27FC236}">
                <a16:creationId xmlns:a16="http://schemas.microsoft.com/office/drawing/2014/main" id="{49210AAC-8FF8-46F0-A01F-0BD24111C393}"/>
              </a:ext>
            </a:extLst>
          </p:cNvPr>
          <p:cNvSpPr>
            <a:spLocks noGrp="1"/>
          </p:cNvSpPr>
          <p:nvPr>
            <p:ph type="body" sz="quarter" idx="10" hasCustomPrompt="1"/>
          </p:nvPr>
        </p:nvSpPr>
        <p:spPr>
          <a:xfrm>
            <a:off x="609600" y="1524000"/>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Font typeface="Arial" panose="020B0604020202020204" pitchFamily="34" charset="0"/>
              <a:buNone/>
              <a:defRPr lang="en-US" sz="1600" b="1" smtClean="0">
                <a:solidFill>
                  <a:schemeClr val="tx1"/>
                </a:solidFill>
              </a:defRPr>
            </a:lvl1pPr>
            <a:lvl2pPr>
              <a:defRPr lang="en-US" sz="1800" smtClean="0">
                <a:solidFill>
                  <a:schemeClr val="lt1"/>
                </a:solidFill>
              </a:defRPr>
            </a:lvl2pPr>
            <a:lvl3pPr>
              <a:defRPr lang="en-US" sz="1800" smtClean="0">
                <a:solidFill>
                  <a:schemeClr val="lt1"/>
                </a:solidFill>
              </a:defRPr>
            </a:lvl3pPr>
            <a:lvl4pPr>
              <a:defRPr lang="en-US" smtClean="0">
                <a:solidFill>
                  <a:schemeClr val="lt1"/>
                </a:solidFill>
              </a:defRPr>
            </a:lvl4pPr>
            <a:lvl5pPr>
              <a:defRPr lang="en-US">
                <a:solidFill>
                  <a:schemeClr val="lt1"/>
                </a:solidFill>
              </a:defRPr>
            </a:lvl5pPr>
          </a:lstStyle>
          <a:p>
            <a:pPr marL="0" lvl="0" algn="ctr"/>
            <a:r>
              <a:rPr lang="en-US"/>
              <a:t>##</a:t>
            </a:r>
          </a:p>
        </p:txBody>
      </p:sp>
      <p:sp>
        <p:nvSpPr>
          <p:cNvPr id="17" name="Text Placeholder 14">
            <a:extLst>
              <a:ext uri="{FF2B5EF4-FFF2-40B4-BE49-F238E27FC236}">
                <a16:creationId xmlns:a16="http://schemas.microsoft.com/office/drawing/2014/main" id="{F49B1255-E616-42CA-9A44-9B8D3D3EFE76}"/>
              </a:ext>
            </a:extLst>
          </p:cNvPr>
          <p:cNvSpPr>
            <a:spLocks noGrp="1"/>
          </p:cNvSpPr>
          <p:nvPr>
            <p:ph type="body" sz="quarter" idx="11" hasCustomPrompt="1"/>
          </p:nvPr>
        </p:nvSpPr>
        <p:spPr>
          <a:xfrm>
            <a:off x="609600" y="2435717"/>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600" lvl="0" indent="-228600" algn="ctr"/>
            <a:r>
              <a:rPr lang="en-US"/>
              <a:t>##</a:t>
            </a:r>
          </a:p>
        </p:txBody>
      </p:sp>
      <p:sp>
        <p:nvSpPr>
          <p:cNvPr id="18" name="Text Placeholder 14">
            <a:extLst>
              <a:ext uri="{FF2B5EF4-FFF2-40B4-BE49-F238E27FC236}">
                <a16:creationId xmlns:a16="http://schemas.microsoft.com/office/drawing/2014/main" id="{0236DF5E-02FB-4D0D-B154-96FBE01314E9}"/>
              </a:ext>
            </a:extLst>
          </p:cNvPr>
          <p:cNvSpPr>
            <a:spLocks noGrp="1"/>
          </p:cNvSpPr>
          <p:nvPr>
            <p:ph type="body" sz="quarter" idx="12" hasCustomPrompt="1"/>
          </p:nvPr>
        </p:nvSpPr>
        <p:spPr>
          <a:xfrm>
            <a:off x="609600" y="5170869"/>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600" lvl="0" indent="-228600" algn="ctr"/>
            <a:r>
              <a:rPr lang="en-US"/>
              <a:t>##</a:t>
            </a:r>
          </a:p>
        </p:txBody>
      </p:sp>
      <p:sp>
        <p:nvSpPr>
          <p:cNvPr id="19" name="Text Placeholder 14">
            <a:extLst>
              <a:ext uri="{FF2B5EF4-FFF2-40B4-BE49-F238E27FC236}">
                <a16:creationId xmlns:a16="http://schemas.microsoft.com/office/drawing/2014/main" id="{5E386D22-AEA2-4022-826F-AC213839AC3D}"/>
              </a:ext>
            </a:extLst>
          </p:cNvPr>
          <p:cNvSpPr>
            <a:spLocks noGrp="1"/>
          </p:cNvSpPr>
          <p:nvPr>
            <p:ph type="body" sz="quarter" idx="13" hasCustomPrompt="1"/>
          </p:nvPr>
        </p:nvSpPr>
        <p:spPr>
          <a:xfrm>
            <a:off x="609600" y="4259151"/>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600" lvl="0" indent="-228600" algn="ctr"/>
            <a:r>
              <a:rPr lang="en-US"/>
              <a:t>##</a:t>
            </a:r>
          </a:p>
        </p:txBody>
      </p:sp>
      <p:sp>
        <p:nvSpPr>
          <p:cNvPr id="20" name="Text Placeholder 14">
            <a:extLst>
              <a:ext uri="{FF2B5EF4-FFF2-40B4-BE49-F238E27FC236}">
                <a16:creationId xmlns:a16="http://schemas.microsoft.com/office/drawing/2014/main" id="{85A245C2-2791-408B-AB20-FBD474E7059A}"/>
              </a:ext>
            </a:extLst>
          </p:cNvPr>
          <p:cNvSpPr>
            <a:spLocks noGrp="1"/>
          </p:cNvSpPr>
          <p:nvPr>
            <p:ph type="body" sz="quarter" idx="14" hasCustomPrompt="1"/>
          </p:nvPr>
        </p:nvSpPr>
        <p:spPr>
          <a:xfrm>
            <a:off x="609600" y="3347434"/>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600" lvl="0" indent="-228600" algn="ctr"/>
            <a:r>
              <a:rPr lang="en-US"/>
              <a:t>##</a:t>
            </a:r>
          </a:p>
        </p:txBody>
      </p:sp>
      <p:sp>
        <p:nvSpPr>
          <p:cNvPr id="21" name="Text Placeholder 14">
            <a:extLst>
              <a:ext uri="{FF2B5EF4-FFF2-40B4-BE49-F238E27FC236}">
                <a16:creationId xmlns:a16="http://schemas.microsoft.com/office/drawing/2014/main" id="{60286D20-16B3-4C48-B086-37FAD17EAB81}"/>
              </a:ext>
            </a:extLst>
          </p:cNvPr>
          <p:cNvSpPr>
            <a:spLocks noGrp="1"/>
          </p:cNvSpPr>
          <p:nvPr>
            <p:ph type="body" sz="quarter" idx="15" hasCustomPrompt="1"/>
          </p:nvPr>
        </p:nvSpPr>
        <p:spPr>
          <a:xfrm>
            <a:off x="6248400" y="1524000"/>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600" lvl="0" indent="-228600" algn="ctr"/>
            <a:r>
              <a:rPr lang="en-US"/>
              <a:t>##</a:t>
            </a:r>
          </a:p>
        </p:txBody>
      </p:sp>
      <p:sp>
        <p:nvSpPr>
          <p:cNvPr id="22" name="Text Placeholder 14">
            <a:extLst>
              <a:ext uri="{FF2B5EF4-FFF2-40B4-BE49-F238E27FC236}">
                <a16:creationId xmlns:a16="http://schemas.microsoft.com/office/drawing/2014/main" id="{11965CC1-CBF3-4456-B704-4C8BEF2E971B}"/>
              </a:ext>
            </a:extLst>
          </p:cNvPr>
          <p:cNvSpPr>
            <a:spLocks noGrp="1"/>
          </p:cNvSpPr>
          <p:nvPr>
            <p:ph type="body" sz="quarter" idx="16" hasCustomPrompt="1"/>
          </p:nvPr>
        </p:nvSpPr>
        <p:spPr>
          <a:xfrm>
            <a:off x="6248400" y="2435717"/>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600" lvl="0" indent="-228600" algn="ctr"/>
            <a:r>
              <a:rPr lang="en-US"/>
              <a:t>##</a:t>
            </a:r>
          </a:p>
        </p:txBody>
      </p:sp>
      <p:sp>
        <p:nvSpPr>
          <p:cNvPr id="23" name="Text Placeholder 14">
            <a:extLst>
              <a:ext uri="{FF2B5EF4-FFF2-40B4-BE49-F238E27FC236}">
                <a16:creationId xmlns:a16="http://schemas.microsoft.com/office/drawing/2014/main" id="{8D1A46BB-CD37-4782-8D2C-2AF2ED290C5D}"/>
              </a:ext>
            </a:extLst>
          </p:cNvPr>
          <p:cNvSpPr>
            <a:spLocks noGrp="1"/>
          </p:cNvSpPr>
          <p:nvPr>
            <p:ph type="body" sz="quarter" idx="17" hasCustomPrompt="1"/>
          </p:nvPr>
        </p:nvSpPr>
        <p:spPr>
          <a:xfrm>
            <a:off x="6248400" y="5170869"/>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600" lvl="0" indent="-228600" algn="ctr"/>
            <a:r>
              <a:rPr lang="en-US"/>
              <a:t>##</a:t>
            </a:r>
          </a:p>
        </p:txBody>
      </p:sp>
      <p:sp>
        <p:nvSpPr>
          <p:cNvPr id="24" name="Text Placeholder 14">
            <a:extLst>
              <a:ext uri="{FF2B5EF4-FFF2-40B4-BE49-F238E27FC236}">
                <a16:creationId xmlns:a16="http://schemas.microsoft.com/office/drawing/2014/main" id="{53808691-F177-4AF9-A74A-E9C0154D68C9}"/>
              </a:ext>
            </a:extLst>
          </p:cNvPr>
          <p:cNvSpPr>
            <a:spLocks noGrp="1"/>
          </p:cNvSpPr>
          <p:nvPr>
            <p:ph type="body" sz="quarter" idx="18" hasCustomPrompt="1"/>
          </p:nvPr>
        </p:nvSpPr>
        <p:spPr>
          <a:xfrm>
            <a:off x="6248400" y="4259151"/>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600" lvl="0" indent="-228600" algn="ctr"/>
            <a:r>
              <a:rPr lang="en-US"/>
              <a:t>##</a:t>
            </a:r>
          </a:p>
        </p:txBody>
      </p:sp>
      <p:sp>
        <p:nvSpPr>
          <p:cNvPr id="25" name="Text Placeholder 14">
            <a:extLst>
              <a:ext uri="{FF2B5EF4-FFF2-40B4-BE49-F238E27FC236}">
                <a16:creationId xmlns:a16="http://schemas.microsoft.com/office/drawing/2014/main" id="{D8B702E8-22A7-450D-B7D9-546DEE0B4D67}"/>
              </a:ext>
            </a:extLst>
          </p:cNvPr>
          <p:cNvSpPr>
            <a:spLocks noGrp="1"/>
          </p:cNvSpPr>
          <p:nvPr>
            <p:ph type="body" sz="quarter" idx="19" hasCustomPrompt="1"/>
          </p:nvPr>
        </p:nvSpPr>
        <p:spPr>
          <a:xfrm>
            <a:off x="6248400" y="3347434"/>
            <a:ext cx="625736" cy="621840"/>
          </a:xfrm>
          <a:prstGeom prst="ellipse">
            <a:avLst/>
          </a:prstGeom>
          <a:gradFill>
            <a:gsLst>
              <a:gs pos="0">
                <a:schemeClr val="accent3"/>
              </a:gs>
              <a:gs pos="100000">
                <a:schemeClr val="accent1"/>
              </a:gs>
            </a:gsLst>
            <a:lin ang="54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ctr">
              <a:buNone/>
              <a:defRPr lang="en-US" sz="1600" b="1" dirty="0">
                <a:solidFill>
                  <a:schemeClr val="tx1"/>
                </a:solidFill>
              </a:defRPr>
            </a:lvl1pPr>
          </a:lstStyle>
          <a:p>
            <a:pPr marL="228600" lvl="0" indent="-228600" algn="ctr"/>
            <a:r>
              <a:rPr lang="en-US"/>
              <a:t>##</a:t>
            </a:r>
          </a:p>
        </p:txBody>
      </p:sp>
      <p:sp>
        <p:nvSpPr>
          <p:cNvPr id="26" name="Text Placeholder 27">
            <a:extLst>
              <a:ext uri="{FF2B5EF4-FFF2-40B4-BE49-F238E27FC236}">
                <a16:creationId xmlns:a16="http://schemas.microsoft.com/office/drawing/2014/main" id="{D30610FB-2D5B-4047-90F6-6F14FC1525B9}"/>
              </a:ext>
            </a:extLst>
          </p:cNvPr>
          <p:cNvSpPr>
            <a:spLocks noGrp="1"/>
          </p:cNvSpPr>
          <p:nvPr>
            <p:ph type="body" sz="quarter" idx="20" hasCustomPrompt="1"/>
          </p:nvPr>
        </p:nvSpPr>
        <p:spPr>
          <a:xfrm>
            <a:off x="1400174" y="1574966"/>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27" name="Text Placeholder 27">
            <a:extLst>
              <a:ext uri="{FF2B5EF4-FFF2-40B4-BE49-F238E27FC236}">
                <a16:creationId xmlns:a16="http://schemas.microsoft.com/office/drawing/2014/main" id="{3AA40F9A-BFAC-4100-AEFA-B64A4C0E8C0D}"/>
              </a:ext>
            </a:extLst>
          </p:cNvPr>
          <p:cNvSpPr>
            <a:spLocks noGrp="1"/>
          </p:cNvSpPr>
          <p:nvPr>
            <p:ph type="body" sz="quarter" idx="21" hasCustomPrompt="1"/>
          </p:nvPr>
        </p:nvSpPr>
        <p:spPr>
          <a:xfrm>
            <a:off x="1400174" y="1912825"/>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28" name="Text Placeholder 27">
            <a:extLst>
              <a:ext uri="{FF2B5EF4-FFF2-40B4-BE49-F238E27FC236}">
                <a16:creationId xmlns:a16="http://schemas.microsoft.com/office/drawing/2014/main" id="{7F2224A7-03BE-4251-B0FB-BE7B3E9D3D9D}"/>
              </a:ext>
            </a:extLst>
          </p:cNvPr>
          <p:cNvSpPr>
            <a:spLocks noGrp="1"/>
          </p:cNvSpPr>
          <p:nvPr>
            <p:ph type="body" sz="quarter" idx="22" hasCustomPrompt="1"/>
          </p:nvPr>
        </p:nvSpPr>
        <p:spPr>
          <a:xfrm>
            <a:off x="1400174" y="2514352"/>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29" name="Text Placeholder 27">
            <a:extLst>
              <a:ext uri="{FF2B5EF4-FFF2-40B4-BE49-F238E27FC236}">
                <a16:creationId xmlns:a16="http://schemas.microsoft.com/office/drawing/2014/main" id="{92FEDE8A-0582-4ABC-B3D1-9BA3C1D54A1D}"/>
              </a:ext>
            </a:extLst>
          </p:cNvPr>
          <p:cNvSpPr>
            <a:spLocks noGrp="1"/>
          </p:cNvSpPr>
          <p:nvPr>
            <p:ph type="body" sz="quarter" idx="23" hasCustomPrompt="1"/>
          </p:nvPr>
        </p:nvSpPr>
        <p:spPr>
          <a:xfrm>
            <a:off x="1400174" y="2852211"/>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0" name="Text Placeholder 27">
            <a:extLst>
              <a:ext uri="{FF2B5EF4-FFF2-40B4-BE49-F238E27FC236}">
                <a16:creationId xmlns:a16="http://schemas.microsoft.com/office/drawing/2014/main" id="{B0678AC4-5964-4B76-A4B7-C2497933DE1F}"/>
              </a:ext>
            </a:extLst>
          </p:cNvPr>
          <p:cNvSpPr>
            <a:spLocks noGrp="1"/>
          </p:cNvSpPr>
          <p:nvPr>
            <p:ph type="body" sz="quarter" idx="24" hasCustomPrompt="1"/>
          </p:nvPr>
        </p:nvSpPr>
        <p:spPr>
          <a:xfrm>
            <a:off x="1400174" y="3424963"/>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1" name="Text Placeholder 27">
            <a:extLst>
              <a:ext uri="{FF2B5EF4-FFF2-40B4-BE49-F238E27FC236}">
                <a16:creationId xmlns:a16="http://schemas.microsoft.com/office/drawing/2014/main" id="{79497123-1128-4478-8F9E-5E31BD54A1FC}"/>
              </a:ext>
            </a:extLst>
          </p:cNvPr>
          <p:cNvSpPr>
            <a:spLocks noGrp="1"/>
          </p:cNvSpPr>
          <p:nvPr>
            <p:ph type="body" sz="quarter" idx="25" hasCustomPrompt="1"/>
          </p:nvPr>
        </p:nvSpPr>
        <p:spPr>
          <a:xfrm>
            <a:off x="1400174" y="3762822"/>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2" name="Text Placeholder 27">
            <a:extLst>
              <a:ext uri="{FF2B5EF4-FFF2-40B4-BE49-F238E27FC236}">
                <a16:creationId xmlns:a16="http://schemas.microsoft.com/office/drawing/2014/main" id="{67DF4FAC-E9AA-4F7C-B482-178AEF72E41D}"/>
              </a:ext>
            </a:extLst>
          </p:cNvPr>
          <p:cNvSpPr>
            <a:spLocks noGrp="1"/>
          </p:cNvSpPr>
          <p:nvPr>
            <p:ph type="body" sz="quarter" idx="26" hasCustomPrompt="1"/>
          </p:nvPr>
        </p:nvSpPr>
        <p:spPr>
          <a:xfrm>
            <a:off x="1400174" y="4312435"/>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3" name="Text Placeholder 27">
            <a:extLst>
              <a:ext uri="{FF2B5EF4-FFF2-40B4-BE49-F238E27FC236}">
                <a16:creationId xmlns:a16="http://schemas.microsoft.com/office/drawing/2014/main" id="{9A20ACD0-DC10-4ED1-B7E0-60C6B8F45033}"/>
              </a:ext>
            </a:extLst>
          </p:cNvPr>
          <p:cNvSpPr>
            <a:spLocks noGrp="1"/>
          </p:cNvSpPr>
          <p:nvPr>
            <p:ph type="body" sz="quarter" idx="27" hasCustomPrompt="1"/>
          </p:nvPr>
        </p:nvSpPr>
        <p:spPr>
          <a:xfrm>
            <a:off x="1400174" y="4650294"/>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4" name="Text Placeholder 27">
            <a:extLst>
              <a:ext uri="{FF2B5EF4-FFF2-40B4-BE49-F238E27FC236}">
                <a16:creationId xmlns:a16="http://schemas.microsoft.com/office/drawing/2014/main" id="{3D3C5426-2C85-4C2E-B0BD-4220616FCC88}"/>
              </a:ext>
            </a:extLst>
          </p:cNvPr>
          <p:cNvSpPr>
            <a:spLocks noGrp="1"/>
          </p:cNvSpPr>
          <p:nvPr>
            <p:ph type="body" sz="quarter" idx="28" hasCustomPrompt="1"/>
          </p:nvPr>
        </p:nvSpPr>
        <p:spPr>
          <a:xfrm>
            <a:off x="1400174" y="5253073"/>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5" name="Text Placeholder 27">
            <a:extLst>
              <a:ext uri="{FF2B5EF4-FFF2-40B4-BE49-F238E27FC236}">
                <a16:creationId xmlns:a16="http://schemas.microsoft.com/office/drawing/2014/main" id="{998919EA-561D-4991-856B-C98AFCB19456}"/>
              </a:ext>
            </a:extLst>
          </p:cNvPr>
          <p:cNvSpPr>
            <a:spLocks noGrp="1"/>
          </p:cNvSpPr>
          <p:nvPr>
            <p:ph type="body" sz="quarter" idx="29" hasCustomPrompt="1"/>
          </p:nvPr>
        </p:nvSpPr>
        <p:spPr>
          <a:xfrm>
            <a:off x="1400174" y="5590932"/>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6" name="Text Placeholder 27">
            <a:extLst>
              <a:ext uri="{FF2B5EF4-FFF2-40B4-BE49-F238E27FC236}">
                <a16:creationId xmlns:a16="http://schemas.microsoft.com/office/drawing/2014/main" id="{62424A79-48BA-4858-AF15-7372F7F10548}"/>
              </a:ext>
            </a:extLst>
          </p:cNvPr>
          <p:cNvSpPr>
            <a:spLocks noGrp="1"/>
          </p:cNvSpPr>
          <p:nvPr>
            <p:ph type="body" sz="quarter" idx="30" hasCustomPrompt="1"/>
          </p:nvPr>
        </p:nvSpPr>
        <p:spPr>
          <a:xfrm>
            <a:off x="7038975" y="1574966"/>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7" name="Text Placeholder 27">
            <a:extLst>
              <a:ext uri="{FF2B5EF4-FFF2-40B4-BE49-F238E27FC236}">
                <a16:creationId xmlns:a16="http://schemas.microsoft.com/office/drawing/2014/main" id="{1D447F5B-80EA-497D-AA1D-DD3C6BB53902}"/>
              </a:ext>
            </a:extLst>
          </p:cNvPr>
          <p:cNvSpPr>
            <a:spLocks noGrp="1"/>
          </p:cNvSpPr>
          <p:nvPr>
            <p:ph type="body" sz="quarter" idx="31" hasCustomPrompt="1"/>
          </p:nvPr>
        </p:nvSpPr>
        <p:spPr>
          <a:xfrm>
            <a:off x="7038975" y="1912825"/>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38" name="Text Placeholder 27">
            <a:extLst>
              <a:ext uri="{FF2B5EF4-FFF2-40B4-BE49-F238E27FC236}">
                <a16:creationId xmlns:a16="http://schemas.microsoft.com/office/drawing/2014/main" id="{1C7AC752-B563-43F1-B875-7216E9902D64}"/>
              </a:ext>
            </a:extLst>
          </p:cNvPr>
          <p:cNvSpPr>
            <a:spLocks noGrp="1"/>
          </p:cNvSpPr>
          <p:nvPr>
            <p:ph type="body" sz="quarter" idx="32" hasCustomPrompt="1"/>
          </p:nvPr>
        </p:nvSpPr>
        <p:spPr>
          <a:xfrm>
            <a:off x="7038975" y="2514352"/>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39" name="Text Placeholder 27">
            <a:extLst>
              <a:ext uri="{FF2B5EF4-FFF2-40B4-BE49-F238E27FC236}">
                <a16:creationId xmlns:a16="http://schemas.microsoft.com/office/drawing/2014/main" id="{A5E8293D-BB96-4E02-A5C6-F70D35C1FDF1}"/>
              </a:ext>
            </a:extLst>
          </p:cNvPr>
          <p:cNvSpPr>
            <a:spLocks noGrp="1"/>
          </p:cNvSpPr>
          <p:nvPr>
            <p:ph type="body" sz="quarter" idx="33" hasCustomPrompt="1"/>
          </p:nvPr>
        </p:nvSpPr>
        <p:spPr>
          <a:xfrm>
            <a:off x="7038975" y="2852211"/>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40" name="Text Placeholder 27">
            <a:extLst>
              <a:ext uri="{FF2B5EF4-FFF2-40B4-BE49-F238E27FC236}">
                <a16:creationId xmlns:a16="http://schemas.microsoft.com/office/drawing/2014/main" id="{8438E67E-BBB0-4E73-8AA8-1AB3943C4906}"/>
              </a:ext>
            </a:extLst>
          </p:cNvPr>
          <p:cNvSpPr>
            <a:spLocks noGrp="1"/>
          </p:cNvSpPr>
          <p:nvPr>
            <p:ph type="body" sz="quarter" idx="34" hasCustomPrompt="1"/>
          </p:nvPr>
        </p:nvSpPr>
        <p:spPr>
          <a:xfrm>
            <a:off x="7038975" y="3424963"/>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41" name="Text Placeholder 27">
            <a:extLst>
              <a:ext uri="{FF2B5EF4-FFF2-40B4-BE49-F238E27FC236}">
                <a16:creationId xmlns:a16="http://schemas.microsoft.com/office/drawing/2014/main" id="{18983759-EA5A-44E5-B519-BF9184F8446A}"/>
              </a:ext>
            </a:extLst>
          </p:cNvPr>
          <p:cNvSpPr>
            <a:spLocks noGrp="1"/>
          </p:cNvSpPr>
          <p:nvPr>
            <p:ph type="body" sz="quarter" idx="35" hasCustomPrompt="1"/>
          </p:nvPr>
        </p:nvSpPr>
        <p:spPr>
          <a:xfrm>
            <a:off x="7038975" y="3762822"/>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42" name="Text Placeholder 27">
            <a:extLst>
              <a:ext uri="{FF2B5EF4-FFF2-40B4-BE49-F238E27FC236}">
                <a16:creationId xmlns:a16="http://schemas.microsoft.com/office/drawing/2014/main" id="{B03717EB-1B0E-4D72-814C-16B2135DE997}"/>
              </a:ext>
            </a:extLst>
          </p:cNvPr>
          <p:cNvSpPr>
            <a:spLocks noGrp="1"/>
          </p:cNvSpPr>
          <p:nvPr>
            <p:ph type="body" sz="quarter" idx="36" hasCustomPrompt="1"/>
          </p:nvPr>
        </p:nvSpPr>
        <p:spPr>
          <a:xfrm>
            <a:off x="7038975" y="4312435"/>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43" name="Text Placeholder 27">
            <a:extLst>
              <a:ext uri="{FF2B5EF4-FFF2-40B4-BE49-F238E27FC236}">
                <a16:creationId xmlns:a16="http://schemas.microsoft.com/office/drawing/2014/main" id="{C0EA8A55-A193-4401-832A-FCDC1B4649F4}"/>
              </a:ext>
            </a:extLst>
          </p:cNvPr>
          <p:cNvSpPr>
            <a:spLocks noGrp="1"/>
          </p:cNvSpPr>
          <p:nvPr>
            <p:ph type="body" sz="quarter" idx="37" hasCustomPrompt="1"/>
          </p:nvPr>
        </p:nvSpPr>
        <p:spPr>
          <a:xfrm>
            <a:off x="7038975" y="4650294"/>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sp>
        <p:nvSpPr>
          <p:cNvPr id="44" name="Text Placeholder 27">
            <a:extLst>
              <a:ext uri="{FF2B5EF4-FFF2-40B4-BE49-F238E27FC236}">
                <a16:creationId xmlns:a16="http://schemas.microsoft.com/office/drawing/2014/main" id="{18967966-2CC7-49EC-856A-6A95F25DE04D}"/>
              </a:ext>
            </a:extLst>
          </p:cNvPr>
          <p:cNvSpPr>
            <a:spLocks noGrp="1"/>
          </p:cNvSpPr>
          <p:nvPr>
            <p:ph type="body" sz="quarter" idx="38" hasCustomPrompt="1"/>
          </p:nvPr>
        </p:nvSpPr>
        <p:spPr>
          <a:xfrm>
            <a:off x="7038975" y="5253073"/>
            <a:ext cx="4543426" cy="323850"/>
          </a:xfrm>
          <a:prstGeom prst="rect">
            <a:avLst/>
          </a:prstGeom>
        </p:spPr>
        <p:txBody>
          <a:bodyPr lIns="0" tIns="0" rIns="0" bIns="0" anchor="t">
            <a:noAutofit/>
          </a:bodyPr>
          <a:lstStyle>
            <a:lvl1pPr marL="0" indent="0">
              <a:buNone/>
              <a:defRPr sz="1800" b="1">
                <a:solidFill>
                  <a:schemeClr val="tx1"/>
                </a:solidFill>
              </a:defRPr>
            </a:lvl1pPr>
          </a:lstStyle>
          <a:p>
            <a:pPr lvl="0"/>
            <a:r>
              <a:rPr lang="en-US"/>
              <a:t>Title</a:t>
            </a:r>
          </a:p>
        </p:txBody>
      </p:sp>
      <p:sp>
        <p:nvSpPr>
          <p:cNvPr id="45" name="Text Placeholder 27">
            <a:extLst>
              <a:ext uri="{FF2B5EF4-FFF2-40B4-BE49-F238E27FC236}">
                <a16:creationId xmlns:a16="http://schemas.microsoft.com/office/drawing/2014/main" id="{94563EDB-19D3-4C6D-B26E-6D7BE8AC5F02}"/>
              </a:ext>
            </a:extLst>
          </p:cNvPr>
          <p:cNvSpPr>
            <a:spLocks noGrp="1"/>
          </p:cNvSpPr>
          <p:nvPr>
            <p:ph type="body" sz="quarter" idx="39" hasCustomPrompt="1"/>
          </p:nvPr>
        </p:nvSpPr>
        <p:spPr>
          <a:xfrm>
            <a:off x="7038975" y="5590932"/>
            <a:ext cx="4543426" cy="193899"/>
          </a:xfrm>
          <a:prstGeom prst="rect">
            <a:avLst/>
          </a:prstGeom>
        </p:spPr>
        <p:txBody>
          <a:bodyPr lIns="0" tIns="0" rIns="0" bIns="0" anchor="t">
            <a:noAutofit/>
          </a:bodyPr>
          <a:lstStyle>
            <a:lvl1pPr marL="0" indent="0">
              <a:buNone/>
              <a:defRPr sz="1200" b="0">
                <a:solidFill>
                  <a:schemeClr val="tx1"/>
                </a:solidFill>
              </a:defRPr>
            </a:lvl1pPr>
          </a:lstStyle>
          <a:p>
            <a:pPr lvl="0"/>
            <a:r>
              <a:rPr lang="en-US"/>
              <a:t>Subtitle</a:t>
            </a:r>
          </a:p>
        </p:txBody>
      </p:sp>
      <p:pic>
        <p:nvPicPr>
          <p:cNvPr id="46" name="Picture 45">
            <a:extLst>
              <a:ext uri="{FF2B5EF4-FFF2-40B4-BE49-F238E27FC236}">
                <a16:creationId xmlns:a16="http://schemas.microsoft.com/office/drawing/2014/main" id="{F2286CEB-5B18-4C2E-9F66-09CDC3D49708}"/>
              </a:ext>
            </a:extLst>
          </p:cNvPr>
          <p:cNvPicPr>
            <a:picLocks noChangeAspect="1"/>
          </p:cNvPicPr>
          <p:nvPr userDrawn="1"/>
        </p:nvPicPr>
        <p:blipFill>
          <a:blip r:embed="rId3"/>
          <a:stretch>
            <a:fillRect/>
          </a:stretch>
        </p:blipFill>
        <p:spPr>
          <a:xfrm>
            <a:off x="0" y="6781800"/>
            <a:ext cx="12192000" cy="76200"/>
          </a:xfrm>
          <a:prstGeom prst="rect">
            <a:avLst/>
          </a:prstGeom>
        </p:spPr>
      </p:pic>
    </p:spTree>
    <p:extLst>
      <p:ext uri="{BB962C8B-B14F-4D97-AF65-F5344CB8AC3E}">
        <p14:creationId xmlns:p14="http://schemas.microsoft.com/office/powerpoint/2010/main" val="22990083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Agenda 3">
    <p:bg>
      <p:bgPr>
        <a:gradFill>
          <a:gsLst>
            <a:gs pos="0">
              <a:srgbClr val="0F5F7E"/>
            </a:gs>
            <a:gs pos="100000">
              <a:srgbClr val="008CB1"/>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2DEB12-1068-7E45-91A7-16BB958941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2" y="6133788"/>
            <a:ext cx="1130807" cy="348629"/>
          </a:xfrm>
          <a:prstGeom prst="rect">
            <a:avLst/>
          </a:prstGeom>
        </p:spPr>
      </p:pic>
      <p:sp>
        <p:nvSpPr>
          <p:cNvPr id="30" name="Title 1">
            <a:extLst>
              <a:ext uri="{FF2B5EF4-FFF2-40B4-BE49-F238E27FC236}">
                <a16:creationId xmlns:a16="http://schemas.microsoft.com/office/drawing/2014/main" id="{646F9CB1-E938-4F8E-89F1-960957E6A0BC}"/>
              </a:ext>
            </a:extLst>
          </p:cNvPr>
          <p:cNvSpPr>
            <a:spLocks noGrp="1"/>
          </p:cNvSpPr>
          <p:nvPr>
            <p:ph type="title" hasCustomPrompt="1"/>
          </p:nvPr>
        </p:nvSpPr>
        <p:spPr>
          <a:xfrm>
            <a:off x="609600" y="609600"/>
            <a:ext cx="10974018" cy="410233"/>
          </a:xfrm>
          <a:prstGeom prst="rect">
            <a:avLst/>
          </a:prstGeom>
        </p:spPr>
        <p:txBody>
          <a:bodyPr lIns="0" tIns="0" rIns="0" bIns="0" anchor="t">
            <a:noAutofit/>
          </a:bodyPr>
          <a:lstStyle>
            <a:lvl1pPr>
              <a:defRPr lang="en-US" sz="2400" b="1" dirty="0">
                <a:solidFill>
                  <a:schemeClr val="bg1"/>
                </a:solidFill>
                <a:latin typeface="Arial" panose="020B0604020202020204" pitchFamily="34" charset="0"/>
                <a:cs typeface="Arial" panose="020B0604020202020204" pitchFamily="34" charset="0"/>
              </a:defRPr>
            </a:lvl1pPr>
          </a:lstStyle>
          <a:p>
            <a:pPr lvl="0"/>
            <a:r>
              <a:rPr lang="en-US"/>
              <a:t>Click to add title</a:t>
            </a:r>
          </a:p>
        </p:txBody>
      </p:sp>
      <p:sp>
        <p:nvSpPr>
          <p:cNvPr id="31" name="Content Placeholder 2">
            <a:extLst>
              <a:ext uri="{FF2B5EF4-FFF2-40B4-BE49-F238E27FC236}">
                <a16:creationId xmlns:a16="http://schemas.microsoft.com/office/drawing/2014/main" id="{73658727-198C-421F-BB93-91D517DA702F}"/>
              </a:ext>
            </a:extLst>
          </p:cNvPr>
          <p:cNvSpPr>
            <a:spLocks noGrp="1"/>
          </p:cNvSpPr>
          <p:nvPr>
            <p:ph sz="quarter" idx="24" hasCustomPrompt="1"/>
          </p:nvPr>
        </p:nvSpPr>
        <p:spPr>
          <a:xfrm>
            <a:off x="609600" y="3051017"/>
            <a:ext cx="2002536" cy="2695027"/>
          </a:xfrm>
          <a:prstGeom prst="rect">
            <a:avLst/>
          </a:prstGeom>
        </p:spPr>
        <p:txBody>
          <a:bodyPr lIns="0" tIns="0" rIns="0" bIns="0"/>
          <a:lstStyle>
            <a:lvl1pPr marL="231775" indent="-231775">
              <a:spcBef>
                <a:spcPts val="500"/>
              </a:spcBef>
              <a:buFont typeface="Arial" panose="020B0604020202020204" pitchFamily="34" charset="0"/>
              <a:buChar char="•"/>
              <a:defRPr sz="1200">
                <a:solidFill>
                  <a:schemeClr val="bg1"/>
                </a:solidFill>
              </a:defRPr>
            </a:lvl1pPr>
            <a:lvl2pPr marL="465138" indent="-233363">
              <a:spcBef>
                <a:spcPts val="500"/>
              </a:spcBef>
              <a:defRPr sz="1200">
                <a:solidFill>
                  <a:schemeClr val="bg1"/>
                </a:solidFill>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400" indent="-231775">
              <a:spcBef>
                <a:spcPts val="500"/>
              </a:spcBef>
              <a:defRPr sz="1100">
                <a:solidFill>
                  <a:schemeClr val="bg1"/>
                </a:solidFill>
              </a:defRPr>
            </a:lvl4pPr>
            <a:lvl5pPr marL="1146175" indent="-231775">
              <a:spcBef>
                <a:spcPts val="500"/>
              </a:spcBef>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3" name="Content Placeholder 2">
            <a:extLst>
              <a:ext uri="{FF2B5EF4-FFF2-40B4-BE49-F238E27FC236}">
                <a16:creationId xmlns:a16="http://schemas.microsoft.com/office/drawing/2014/main" id="{22B44EA8-E4B7-42DC-8510-EDBDE8B42A26}"/>
              </a:ext>
            </a:extLst>
          </p:cNvPr>
          <p:cNvSpPr>
            <a:spLocks noGrp="1"/>
          </p:cNvSpPr>
          <p:nvPr>
            <p:ph sz="quarter" idx="25" hasCustomPrompt="1"/>
          </p:nvPr>
        </p:nvSpPr>
        <p:spPr>
          <a:xfrm>
            <a:off x="2852471" y="3051017"/>
            <a:ext cx="2002536" cy="2695027"/>
          </a:xfrm>
          <a:prstGeom prst="rect">
            <a:avLst/>
          </a:prstGeom>
        </p:spPr>
        <p:txBody>
          <a:bodyPr lIns="0" tIns="0" rIns="0" bIns="0"/>
          <a:lstStyle>
            <a:lvl1pPr marL="231775" indent="-231775">
              <a:buFont typeface="Arial" panose="020B0604020202020204" pitchFamily="34" charset="0"/>
              <a:buChar char="•"/>
              <a:defRPr sz="1200">
                <a:solidFill>
                  <a:schemeClr val="bg1"/>
                </a:solidFill>
              </a:defRPr>
            </a:lvl1pPr>
            <a:lvl2pPr marL="465138" indent="-233363">
              <a:defRPr sz="1200">
                <a:solidFill>
                  <a:schemeClr val="bg1"/>
                </a:solidFill>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400" indent="-231775">
              <a:defRPr sz="1100">
                <a:solidFill>
                  <a:schemeClr val="bg1"/>
                </a:solidFill>
              </a:defRPr>
            </a:lvl4pPr>
            <a:lvl5pPr marL="1146175" indent="-231775">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4" name="Content Placeholder 2">
            <a:extLst>
              <a:ext uri="{FF2B5EF4-FFF2-40B4-BE49-F238E27FC236}">
                <a16:creationId xmlns:a16="http://schemas.microsoft.com/office/drawing/2014/main" id="{7ECBA1A4-D8C8-4096-B94C-E98FFD851868}"/>
              </a:ext>
            </a:extLst>
          </p:cNvPr>
          <p:cNvSpPr>
            <a:spLocks noGrp="1"/>
          </p:cNvSpPr>
          <p:nvPr>
            <p:ph sz="quarter" idx="26" hasCustomPrompt="1"/>
          </p:nvPr>
        </p:nvSpPr>
        <p:spPr>
          <a:xfrm>
            <a:off x="5095342" y="3051017"/>
            <a:ext cx="2002536" cy="2695027"/>
          </a:xfrm>
          <a:prstGeom prst="rect">
            <a:avLst/>
          </a:prstGeom>
        </p:spPr>
        <p:txBody>
          <a:bodyPr lIns="0" tIns="0" rIns="0" bIns="0"/>
          <a:lstStyle>
            <a:lvl1pPr marL="231775" indent="-231775">
              <a:spcBef>
                <a:spcPts val="500"/>
              </a:spcBef>
              <a:buFont typeface="Arial" panose="020B0604020202020204" pitchFamily="34" charset="0"/>
              <a:buChar char="•"/>
              <a:defRPr sz="1200">
                <a:solidFill>
                  <a:schemeClr val="bg1"/>
                </a:solidFill>
              </a:defRPr>
            </a:lvl1pPr>
            <a:lvl2pPr marL="465138" indent="-233363">
              <a:spcBef>
                <a:spcPts val="500"/>
              </a:spcBef>
              <a:defRPr sz="1200">
                <a:solidFill>
                  <a:schemeClr val="bg1"/>
                </a:solidFill>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400" indent="-231775">
              <a:spcBef>
                <a:spcPts val="500"/>
              </a:spcBef>
              <a:defRPr sz="1100">
                <a:solidFill>
                  <a:schemeClr val="bg1"/>
                </a:solidFill>
              </a:defRPr>
            </a:lvl4pPr>
            <a:lvl5pPr marL="1146175" indent="-231775">
              <a:spcBef>
                <a:spcPts val="500"/>
              </a:spcBef>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5" name="Content Placeholder 2">
            <a:extLst>
              <a:ext uri="{FF2B5EF4-FFF2-40B4-BE49-F238E27FC236}">
                <a16:creationId xmlns:a16="http://schemas.microsoft.com/office/drawing/2014/main" id="{8184D3AA-7F1B-4107-BD86-35E3AEA555B1}"/>
              </a:ext>
            </a:extLst>
          </p:cNvPr>
          <p:cNvSpPr>
            <a:spLocks noGrp="1"/>
          </p:cNvSpPr>
          <p:nvPr>
            <p:ph sz="quarter" idx="27" hasCustomPrompt="1"/>
          </p:nvPr>
        </p:nvSpPr>
        <p:spPr>
          <a:xfrm>
            <a:off x="7338213" y="3051017"/>
            <a:ext cx="2002536" cy="2695027"/>
          </a:xfrm>
          <a:prstGeom prst="rect">
            <a:avLst/>
          </a:prstGeom>
        </p:spPr>
        <p:txBody>
          <a:bodyPr lIns="0" tIns="0" rIns="0" bIns="0"/>
          <a:lstStyle>
            <a:lvl1pPr marL="231775" indent="-231775">
              <a:spcBef>
                <a:spcPts val="500"/>
              </a:spcBef>
              <a:buFont typeface="Arial" panose="020B0604020202020204" pitchFamily="34" charset="0"/>
              <a:buChar char="•"/>
              <a:defRPr sz="1200">
                <a:solidFill>
                  <a:schemeClr val="bg1"/>
                </a:solidFill>
              </a:defRPr>
            </a:lvl1pPr>
            <a:lvl2pPr marL="465138" indent="-233363">
              <a:spcBef>
                <a:spcPts val="500"/>
              </a:spcBef>
              <a:defRPr sz="1200">
                <a:solidFill>
                  <a:schemeClr val="bg1"/>
                </a:solidFill>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400" indent="-231775">
              <a:spcBef>
                <a:spcPts val="500"/>
              </a:spcBef>
              <a:defRPr sz="1100">
                <a:solidFill>
                  <a:schemeClr val="bg1"/>
                </a:solidFill>
              </a:defRPr>
            </a:lvl4pPr>
            <a:lvl5pPr marL="1146175" indent="-231775">
              <a:spcBef>
                <a:spcPts val="500"/>
              </a:spcBef>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6" name="Content Placeholder 2">
            <a:extLst>
              <a:ext uri="{FF2B5EF4-FFF2-40B4-BE49-F238E27FC236}">
                <a16:creationId xmlns:a16="http://schemas.microsoft.com/office/drawing/2014/main" id="{F9E9A31C-410C-4369-93D4-CF4516E8070E}"/>
              </a:ext>
            </a:extLst>
          </p:cNvPr>
          <p:cNvSpPr>
            <a:spLocks noGrp="1"/>
          </p:cNvSpPr>
          <p:nvPr>
            <p:ph sz="quarter" idx="28" hasCustomPrompt="1"/>
          </p:nvPr>
        </p:nvSpPr>
        <p:spPr>
          <a:xfrm>
            <a:off x="9581082" y="3051017"/>
            <a:ext cx="2002536" cy="2695027"/>
          </a:xfrm>
          <a:prstGeom prst="rect">
            <a:avLst/>
          </a:prstGeom>
        </p:spPr>
        <p:txBody>
          <a:bodyPr lIns="0" tIns="0" rIns="0" bIns="0"/>
          <a:lstStyle>
            <a:lvl1pPr marL="231775" indent="-231775">
              <a:spcBef>
                <a:spcPts val="500"/>
              </a:spcBef>
              <a:buFont typeface="Arial" panose="020B0604020202020204" pitchFamily="34" charset="0"/>
              <a:buChar char="•"/>
              <a:defRPr sz="1200">
                <a:solidFill>
                  <a:schemeClr val="bg1"/>
                </a:solidFill>
              </a:defRPr>
            </a:lvl1pPr>
            <a:lvl2pPr marL="465138" indent="-233363">
              <a:spcBef>
                <a:spcPts val="500"/>
              </a:spcBef>
              <a:defRPr sz="1200">
                <a:solidFill>
                  <a:schemeClr val="bg1"/>
                </a:solidFill>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100">
                <a:solidFill>
                  <a:schemeClr val="bg1"/>
                </a:solidFill>
              </a:defRPr>
            </a:lvl3pPr>
            <a:lvl4pPr marL="914400" indent="-231775">
              <a:spcBef>
                <a:spcPts val="500"/>
              </a:spcBef>
              <a:defRPr sz="1100">
                <a:solidFill>
                  <a:schemeClr val="bg1"/>
                </a:solidFill>
              </a:defRPr>
            </a:lvl4pPr>
            <a:lvl5pPr marL="1146175" indent="-231775">
              <a:spcBef>
                <a:spcPts val="500"/>
              </a:spcBef>
              <a:defRPr sz="11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CBD2E438-99F4-4AC6-86B3-E574835ED04D}"/>
              </a:ext>
            </a:extLst>
          </p:cNvPr>
          <p:cNvSpPr>
            <a:spLocks noGrp="1"/>
          </p:cNvSpPr>
          <p:nvPr>
            <p:ph type="body" sz="quarter" idx="29"/>
          </p:nvPr>
        </p:nvSpPr>
        <p:spPr>
          <a:xfrm>
            <a:off x="609600" y="2313186"/>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1" name="Text Placeholder 2">
            <a:extLst>
              <a:ext uri="{FF2B5EF4-FFF2-40B4-BE49-F238E27FC236}">
                <a16:creationId xmlns:a16="http://schemas.microsoft.com/office/drawing/2014/main" id="{17652F50-460B-427E-8D76-62B5DDB01FD4}"/>
              </a:ext>
            </a:extLst>
          </p:cNvPr>
          <p:cNvSpPr>
            <a:spLocks noGrp="1"/>
          </p:cNvSpPr>
          <p:nvPr>
            <p:ph type="body" sz="quarter" idx="30"/>
          </p:nvPr>
        </p:nvSpPr>
        <p:spPr>
          <a:xfrm>
            <a:off x="2852471" y="2313186"/>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3" name="Text Placeholder 2">
            <a:extLst>
              <a:ext uri="{FF2B5EF4-FFF2-40B4-BE49-F238E27FC236}">
                <a16:creationId xmlns:a16="http://schemas.microsoft.com/office/drawing/2014/main" id="{7265FA49-5189-44D6-8CEC-666A44261D3F}"/>
              </a:ext>
            </a:extLst>
          </p:cNvPr>
          <p:cNvSpPr>
            <a:spLocks noGrp="1"/>
          </p:cNvSpPr>
          <p:nvPr>
            <p:ph type="body" sz="quarter" idx="31"/>
          </p:nvPr>
        </p:nvSpPr>
        <p:spPr>
          <a:xfrm>
            <a:off x="5094732" y="2313186"/>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5" name="Text Placeholder 2">
            <a:extLst>
              <a:ext uri="{FF2B5EF4-FFF2-40B4-BE49-F238E27FC236}">
                <a16:creationId xmlns:a16="http://schemas.microsoft.com/office/drawing/2014/main" id="{C0B04945-45F5-43A9-86BB-C6A92BA86FD5}"/>
              </a:ext>
            </a:extLst>
          </p:cNvPr>
          <p:cNvSpPr>
            <a:spLocks noGrp="1"/>
          </p:cNvSpPr>
          <p:nvPr>
            <p:ph type="body" sz="quarter" idx="32"/>
          </p:nvPr>
        </p:nvSpPr>
        <p:spPr>
          <a:xfrm>
            <a:off x="7338214" y="2313186"/>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7" name="Text Placeholder 2">
            <a:extLst>
              <a:ext uri="{FF2B5EF4-FFF2-40B4-BE49-F238E27FC236}">
                <a16:creationId xmlns:a16="http://schemas.microsoft.com/office/drawing/2014/main" id="{866B3C3F-BD02-45AE-AA14-AABD86125D3E}"/>
              </a:ext>
            </a:extLst>
          </p:cNvPr>
          <p:cNvSpPr>
            <a:spLocks noGrp="1"/>
          </p:cNvSpPr>
          <p:nvPr>
            <p:ph type="body" sz="quarter" idx="33"/>
          </p:nvPr>
        </p:nvSpPr>
        <p:spPr>
          <a:xfrm>
            <a:off x="9579864" y="2313186"/>
            <a:ext cx="2002535" cy="639733"/>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Tree>
    <p:extLst>
      <p:ext uri="{BB962C8B-B14F-4D97-AF65-F5344CB8AC3E}">
        <p14:creationId xmlns:p14="http://schemas.microsoft.com/office/powerpoint/2010/main" val="287110941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1524000"/>
            <a:ext cx="10972800" cy="4354513"/>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45008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 Content with Section Headin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277EB4C-F4AE-6647-B38B-55514C8AE01E}"/>
              </a:ext>
            </a:extLst>
          </p:cNvPr>
          <p:cNvSpPr>
            <a:spLocks noGrp="1"/>
          </p:cNvSpPr>
          <p:nvPr>
            <p:ph type="body" sz="quarter" idx="22" hasCustomPrompt="1"/>
          </p:nvPr>
        </p:nvSpPr>
        <p:spPr>
          <a:xfrm>
            <a:off x="609600" y="139738"/>
            <a:ext cx="4549453" cy="410233"/>
          </a:xfrm>
          <a:prstGeom prst="rect">
            <a:avLst/>
          </a:prstGeom>
        </p:spPr>
        <p:txBody>
          <a:bodyPr lIns="0" rIns="0" anchor="t"/>
          <a:lstStyle>
            <a:lvl1pPr marL="0" indent="0">
              <a:buFontTx/>
              <a:buNone/>
              <a:defRPr sz="1100"/>
            </a:lvl1pPr>
          </a:lstStyle>
          <a:p>
            <a:pPr lvl="0"/>
            <a:r>
              <a:rPr lang="en-US"/>
              <a:t>Click to add section title</a:t>
            </a:r>
          </a:p>
        </p:txBody>
      </p:sp>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1524000"/>
            <a:ext cx="10972800" cy="4354513"/>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DBD201DC-C729-A54B-B0EA-CFC4139B3EEE}"/>
              </a:ext>
            </a:extLst>
          </p:cNvPr>
          <p:cNvPicPr>
            <a:picLocks noChangeAspect="1"/>
          </p:cNvPicPr>
          <p:nvPr userDrawn="1"/>
        </p:nvPicPr>
        <p:blipFill>
          <a:blip r:embed="rId4"/>
          <a:stretch>
            <a:fillRect/>
          </a:stretch>
        </p:blipFill>
        <p:spPr>
          <a:xfrm>
            <a:off x="0" y="139738"/>
            <a:ext cx="503583" cy="173918"/>
          </a:xfrm>
          <a:prstGeom prst="rect">
            <a:avLst/>
          </a:prstGeom>
        </p:spPr>
      </p:pic>
    </p:spTree>
    <p:extLst>
      <p:ext uri="{BB962C8B-B14F-4D97-AF65-F5344CB8AC3E}">
        <p14:creationId xmlns:p14="http://schemas.microsoft.com/office/powerpoint/2010/main" val="40455448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guide id="5" orient="horz" pos="192">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_Title / 2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6226629"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FF8E93EB-9F0E-42D2-BE7E-EBA7E8D10737}"/>
              </a:ext>
            </a:extLst>
          </p:cNvPr>
          <p:cNvCxnSpPr/>
          <p:nvPr userDrawn="1"/>
        </p:nvCxnSpPr>
        <p:spPr>
          <a:xfrm>
            <a:off x="6096000"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02CCFAE-5843-4CB1-AF0A-26B66166EC6A}"/>
              </a:ext>
            </a:extLst>
          </p:cNvPr>
          <p:cNvSpPr>
            <a:spLocks noGrp="1"/>
          </p:cNvSpPr>
          <p:nvPr>
            <p:ph type="body" sz="quarter" idx="25"/>
          </p:nvPr>
        </p:nvSpPr>
        <p:spPr>
          <a:xfrm>
            <a:off x="609600" y="1524002"/>
            <a:ext cx="5356225"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19" name="Text Placeholder 2">
            <a:extLst>
              <a:ext uri="{FF2B5EF4-FFF2-40B4-BE49-F238E27FC236}">
                <a16:creationId xmlns:a16="http://schemas.microsoft.com/office/drawing/2014/main" id="{EA104E86-878D-45D4-9F55-5F0084965389}"/>
              </a:ext>
            </a:extLst>
          </p:cNvPr>
          <p:cNvSpPr>
            <a:spLocks noGrp="1"/>
          </p:cNvSpPr>
          <p:nvPr>
            <p:ph type="body" sz="quarter" idx="26"/>
          </p:nvPr>
        </p:nvSpPr>
        <p:spPr>
          <a:xfrm>
            <a:off x="6226629" y="1524002"/>
            <a:ext cx="5356225"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Tree>
    <p:extLst>
      <p:ext uri="{BB962C8B-B14F-4D97-AF65-F5344CB8AC3E}">
        <p14:creationId xmlns:p14="http://schemas.microsoft.com/office/powerpoint/2010/main" val="4241957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 3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78"/>
            <a:ext cx="3481523"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8100205" y="2108778"/>
            <a:ext cx="3482195"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7AA74F2D-ECDC-476F-AB80-DC034B43E4DB}"/>
              </a:ext>
            </a:extLst>
          </p:cNvPr>
          <p:cNvSpPr>
            <a:spLocks noGrp="1"/>
          </p:cNvSpPr>
          <p:nvPr>
            <p:ph sz="quarter" idx="29" hasCustomPrompt="1"/>
          </p:nvPr>
        </p:nvSpPr>
        <p:spPr>
          <a:xfrm>
            <a:off x="4354903" y="2108778"/>
            <a:ext cx="3482195"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5" name="Straight Connector 24">
            <a:extLst>
              <a:ext uri="{FF2B5EF4-FFF2-40B4-BE49-F238E27FC236}">
                <a16:creationId xmlns:a16="http://schemas.microsoft.com/office/drawing/2014/main" id="{8D3943F4-8D1C-49F1-8685-AAA216AA0A6C}"/>
              </a:ext>
            </a:extLst>
          </p:cNvPr>
          <p:cNvCxnSpPr/>
          <p:nvPr userDrawn="1"/>
        </p:nvCxnSpPr>
        <p:spPr>
          <a:xfrm>
            <a:off x="4223013"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2AAE793-F9EB-40A6-8AD9-E202191545A8}"/>
              </a:ext>
            </a:extLst>
          </p:cNvPr>
          <p:cNvCxnSpPr/>
          <p:nvPr userDrawn="1"/>
        </p:nvCxnSpPr>
        <p:spPr>
          <a:xfrm>
            <a:off x="7968652"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87000B0D-FAC8-4A63-8815-AEF50D90AFBD}"/>
              </a:ext>
            </a:extLst>
          </p:cNvPr>
          <p:cNvSpPr>
            <a:spLocks noGrp="1"/>
          </p:cNvSpPr>
          <p:nvPr>
            <p:ph type="body" sz="quarter" idx="25"/>
          </p:nvPr>
        </p:nvSpPr>
        <p:spPr>
          <a:xfrm>
            <a:off x="609601" y="1524002"/>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2" name="Text Placeholder 2">
            <a:extLst>
              <a:ext uri="{FF2B5EF4-FFF2-40B4-BE49-F238E27FC236}">
                <a16:creationId xmlns:a16="http://schemas.microsoft.com/office/drawing/2014/main" id="{D90BB7C2-68DF-4C5F-B8A5-D69D0EAFC752}"/>
              </a:ext>
            </a:extLst>
          </p:cNvPr>
          <p:cNvSpPr>
            <a:spLocks noGrp="1"/>
          </p:cNvSpPr>
          <p:nvPr>
            <p:ph type="body" sz="quarter" idx="30"/>
          </p:nvPr>
        </p:nvSpPr>
        <p:spPr>
          <a:xfrm>
            <a:off x="4354568" y="1524002"/>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7" name="Text Placeholder 2">
            <a:extLst>
              <a:ext uri="{FF2B5EF4-FFF2-40B4-BE49-F238E27FC236}">
                <a16:creationId xmlns:a16="http://schemas.microsoft.com/office/drawing/2014/main" id="{F9DFEF2A-58FC-4BAD-AF5F-5732E27B844A}"/>
              </a:ext>
            </a:extLst>
          </p:cNvPr>
          <p:cNvSpPr>
            <a:spLocks noGrp="1"/>
          </p:cNvSpPr>
          <p:nvPr>
            <p:ph type="body" sz="quarter" idx="31"/>
          </p:nvPr>
        </p:nvSpPr>
        <p:spPr>
          <a:xfrm>
            <a:off x="8100879" y="1524002"/>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Tree>
    <p:extLst>
      <p:ext uri="{BB962C8B-B14F-4D97-AF65-F5344CB8AC3E}">
        <p14:creationId xmlns:p14="http://schemas.microsoft.com/office/powerpoint/2010/main" val="3164133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 4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5" name="Straight Connector 24">
            <a:extLst>
              <a:ext uri="{FF2B5EF4-FFF2-40B4-BE49-F238E27FC236}">
                <a16:creationId xmlns:a16="http://schemas.microsoft.com/office/drawing/2014/main" id="{8D3943F4-8D1C-49F1-8685-AAA216AA0A6C}"/>
              </a:ext>
            </a:extLst>
          </p:cNvPr>
          <p:cNvCxnSpPr/>
          <p:nvPr userDrawn="1"/>
        </p:nvCxnSpPr>
        <p:spPr>
          <a:xfrm>
            <a:off x="3307988"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Content Placeholder 2">
            <a:extLst>
              <a:ext uri="{FF2B5EF4-FFF2-40B4-BE49-F238E27FC236}">
                <a16:creationId xmlns:a16="http://schemas.microsoft.com/office/drawing/2014/main" id="{2BB7819F-0E8B-415E-B16D-70EBC1B2C7B8}"/>
              </a:ext>
            </a:extLst>
          </p:cNvPr>
          <p:cNvSpPr>
            <a:spLocks noGrp="1"/>
          </p:cNvSpPr>
          <p:nvPr>
            <p:ph sz="quarter" idx="35" hasCustomPrompt="1"/>
          </p:nvPr>
        </p:nvSpPr>
        <p:spPr>
          <a:xfrm>
            <a:off x="3390889"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13E898B9-6567-4C9A-8485-2C3359124988}"/>
              </a:ext>
            </a:extLst>
          </p:cNvPr>
          <p:cNvSpPr>
            <a:spLocks noGrp="1"/>
          </p:cNvSpPr>
          <p:nvPr>
            <p:ph sz="quarter" idx="37" hasCustomPrompt="1"/>
          </p:nvPr>
        </p:nvSpPr>
        <p:spPr>
          <a:xfrm>
            <a:off x="6172178"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1" name="Content Placeholder 2">
            <a:extLst>
              <a:ext uri="{FF2B5EF4-FFF2-40B4-BE49-F238E27FC236}">
                <a16:creationId xmlns:a16="http://schemas.microsoft.com/office/drawing/2014/main" id="{40628B41-06E7-428D-B2D9-1BA1187BFCD7}"/>
              </a:ext>
            </a:extLst>
          </p:cNvPr>
          <p:cNvSpPr>
            <a:spLocks noGrp="1"/>
          </p:cNvSpPr>
          <p:nvPr>
            <p:ph sz="quarter" idx="39" hasCustomPrompt="1"/>
          </p:nvPr>
        </p:nvSpPr>
        <p:spPr>
          <a:xfrm>
            <a:off x="8953467" y="2108778"/>
            <a:ext cx="2615487"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34" name="Straight Connector 33">
            <a:extLst>
              <a:ext uri="{FF2B5EF4-FFF2-40B4-BE49-F238E27FC236}">
                <a16:creationId xmlns:a16="http://schemas.microsoft.com/office/drawing/2014/main" id="{DDC19778-860C-44CD-8407-1CF2A72B24C0}"/>
              </a:ext>
            </a:extLst>
          </p:cNvPr>
          <p:cNvCxnSpPr/>
          <p:nvPr userDrawn="1"/>
        </p:nvCxnSpPr>
        <p:spPr>
          <a:xfrm>
            <a:off x="6089277"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492F105-7381-4984-A58E-6BA3CB8F69BC}"/>
              </a:ext>
            </a:extLst>
          </p:cNvPr>
          <p:cNvCxnSpPr/>
          <p:nvPr userDrawn="1"/>
        </p:nvCxnSpPr>
        <p:spPr>
          <a:xfrm>
            <a:off x="8870566"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20" name="Text Placeholder 2">
            <a:extLst>
              <a:ext uri="{FF2B5EF4-FFF2-40B4-BE49-F238E27FC236}">
                <a16:creationId xmlns:a16="http://schemas.microsoft.com/office/drawing/2014/main" id="{FBDFC3D2-6414-4834-A08A-B7D0F0F01CDB}"/>
              </a:ext>
            </a:extLst>
          </p:cNvPr>
          <p:cNvSpPr>
            <a:spLocks noGrp="1"/>
          </p:cNvSpPr>
          <p:nvPr>
            <p:ph type="body" sz="quarter" idx="25"/>
          </p:nvPr>
        </p:nvSpPr>
        <p:spPr>
          <a:xfrm>
            <a:off x="609601" y="1524002"/>
            <a:ext cx="2615486"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1" name="Text Placeholder 2">
            <a:extLst>
              <a:ext uri="{FF2B5EF4-FFF2-40B4-BE49-F238E27FC236}">
                <a16:creationId xmlns:a16="http://schemas.microsoft.com/office/drawing/2014/main" id="{B52BFCC6-AC9F-4E93-81A0-3ED3AB3E20EA}"/>
              </a:ext>
            </a:extLst>
          </p:cNvPr>
          <p:cNvSpPr>
            <a:spLocks noGrp="1"/>
          </p:cNvSpPr>
          <p:nvPr>
            <p:ph type="body" sz="quarter" idx="40"/>
          </p:nvPr>
        </p:nvSpPr>
        <p:spPr>
          <a:xfrm>
            <a:off x="3390889" y="1524002"/>
            <a:ext cx="2615486"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2" name="Text Placeholder 2">
            <a:extLst>
              <a:ext uri="{FF2B5EF4-FFF2-40B4-BE49-F238E27FC236}">
                <a16:creationId xmlns:a16="http://schemas.microsoft.com/office/drawing/2014/main" id="{CFD7484E-340B-4F81-B86A-62C5E95E4CF3}"/>
              </a:ext>
            </a:extLst>
          </p:cNvPr>
          <p:cNvSpPr>
            <a:spLocks noGrp="1"/>
          </p:cNvSpPr>
          <p:nvPr>
            <p:ph type="body" sz="quarter" idx="41"/>
          </p:nvPr>
        </p:nvSpPr>
        <p:spPr>
          <a:xfrm>
            <a:off x="6172177" y="1524002"/>
            <a:ext cx="2615486"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3" name="Text Placeholder 2">
            <a:extLst>
              <a:ext uri="{FF2B5EF4-FFF2-40B4-BE49-F238E27FC236}">
                <a16:creationId xmlns:a16="http://schemas.microsoft.com/office/drawing/2014/main" id="{CE800CF2-BFB7-4B5F-BDD1-FE16496672D7}"/>
              </a:ext>
            </a:extLst>
          </p:cNvPr>
          <p:cNvSpPr>
            <a:spLocks noGrp="1"/>
          </p:cNvSpPr>
          <p:nvPr>
            <p:ph type="body" sz="quarter" idx="42"/>
          </p:nvPr>
        </p:nvSpPr>
        <p:spPr>
          <a:xfrm>
            <a:off x="8953465" y="1524002"/>
            <a:ext cx="2615486"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Tree>
    <p:extLst>
      <p:ext uri="{BB962C8B-B14F-4D97-AF65-F5344CB8AC3E}">
        <p14:creationId xmlns:p14="http://schemas.microsoft.com/office/powerpoint/2010/main" val="13604545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 / Content + Image Righ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B6DAF3CC-521A-446F-99A7-04C464EB0BE0}"/>
              </a:ext>
            </a:extLst>
          </p:cNvPr>
          <p:cNvSpPr>
            <a:spLocks noGrp="1"/>
          </p:cNvSpPr>
          <p:nvPr>
            <p:ph type="pic" sz="quarter" idx="24" hasCustomPrompt="1"/>
          </p:nvPr>
        </p:nvSpPr>
        <p:spPr>
          <a:xfrm>
            <a:off x="6226175" y="1524001"/>
            <a:ext cx="5356225" cy="4350671"/>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10" name="Text Placeholder 2">
            <a:extLst>
              <a:ext uri="{FF2B5EF4-FFF2-40B4-BE49-F238E27FC236}">
                <a16:creationId xmlns:a16="http://schemas.microsoft.com/office/drawing/2014/main" id="{5A27E7F5-8958-44D4-AD43-19F01C809FE1}"/>
              </a:ext>
            </a:extLst>
          </p:cNvPr>
          <p:cNvSpPr>
            <a:spLocks noGrp="1"/>
          </p:cNvSpPr>
          <p:nvPr>
            <p:ph type="body" sz="quarter" idx="25"/>
          </p:nvPr>
        </p:nvSpPr>
        <p:spPr>
          <a:xfrm>
            <a:off x="609601" y="1524002"/>
            <a:ext cx="5355770"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Tree>
    <p:extLst>
      <p:ext uri="{BB962C8B-B14F-4D97-AF65-F5344CB8AC3E}">
        <p14:creationId xmlns:p14="http://schemas.microsoft.com/office/powerpoint/2010/main" val="23738061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 Content + Image Lef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226628" y="2108778"/>
            <a:ext cx="5355771" cy="376973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9" name="Picture Placeholder 2">
            <a:extLst>
              <a:ext uri="{FF2B5EF4-FFF2-40B4-BE49-F238E27FC236}">
                <a16:creationId xmlns:a16="http://schemas.microsoft.com/office/drawing/2014/main" id="{03049D75-CC3B-4AB5-A696-6B399CBC7866}"/>
              </a:ext>
            </a:extLst>
          </p:cNvPr>
          <p:cNvSpPr>
            <a:spLocks noGrp="1"/>
          </p:cNvSpPr>
          <p:nvPr>
            <p:ph type="pic" sz="quarter" idx="24" hasCustomPrompt="1"/>
          </p:nvPr>
        </p:nvSpPr>
        <p:spPr>
          <a:xfrm>
            <a:off x="609148" y="1524001"/>
            <a:ext cx="5356225" cy="4350671"/>
          </a:xfrm>
          <a:prstGeom prst="rect">
            <a:avLst/>
          </a:prstGeom>
        </p:spPr>
        <p:txBody>
          <a:bodyPr anchor="ctr"/>
          <a:lstStyle>
            <a:lvl1pPr marL="0" indent="0" algn="ctr">
              <a:buNone/>
              <a:defRPr sz="1800"/>
            </a:lvl1pPr>
          </a:lstStyle>
          <a:p>
            <a:r>
              <a:rPr lang="en-US"/>
              <a:t>Click to insert picture</a:t>
            </a:r>
          </a:p>
        </p:txBody>
      </p:sp>
      <p:sp>
        <p:nvSpPr>
          <p:cNvPr id="10" name="Text Placeholder 2">
            <a:extLst>
              <a:ext uri="{FF2B5EF4-FFF2-40B4-BE49-F238E27FC236}">
                <a16:creationId xmlns:a16="http://schemas.microsoft.com/office/drawing/2014/main" id="{7B49CF5B-EDC2-42C1-9055-6769A86CC79C}"/>
              </a:ext>
            </a:extLst>
          </p:cNvPr>
          <p:cNvSpPr>
            <a:spLocks noGrp="1"/>
          </p:cNvSpPr>
          <p:nvPr>
            <p:ph type="body" sz="quarter" idx="25"/>
          </p:nvPr>
        </p:nvSpPr>
        <p:spPr>
          <a:xfrm>
            <a:off x="6226628" y="1524002"/>
            <a:ext cx="5355771"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Tree>
    <p:extLst>
      <p:ext uri="{BB962C8B-B14F-4D97-AF65-F5344CB8AC3E}">
        <p14:creationId xmlns:p14="http://schemas.microsoft.com/office/powerpoint/2010/main" val="38640703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 Object / 3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4383315"/>
            <a:ext cx="3481523" cy="1495198"/>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spcBef>
                <a:spcPts val="500"/>
              </a:spcBef>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spcBef>
                <a:spcPts val="500"/>
              </a:spcBef>
              <a:defRPr sz="1400"/>
            </a:lvl4pPr>
            <a:lvl5pPr marL="1146175" indent="-231775">
              <a:spcBef>
                <a:spcPts val="500"/>
              </a:spcBef>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8100205" y="4383315"/>
            <a:ext cx="3482195" cy="1495198"/>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spcBef>
                <a:spcPts val="500"/>
              </a:spcBef>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spcBef>
                <a:spcPts val="500"/>
              </a:spcBef>
              <a:defRPr sz="1400"/>
            </a:lvl4pPr>
            <a:lvl5pPr marL="1146175" indent="-231775">
              <a:spcBef>
                <a:spcPts val="500"/>
              </a:spcBef>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7AA74F2D-ECDC-476F-AB80-DC034B43E4DB}"/>
              </a:ext>
            </a:extLst>
          </p:cNvPr>
          <p:cNvSpPr>
            <a:spLocks noGrp="1"/>
          </p:cNvSpPr>
          <p:nvPr>
            <p:ph sz="quarter" idx="29" hasCustomPrompt="1"/>
          </p:nvPr>
        </p:nvSpPr>
        <p:spPr>
          <a:xfrm>
            <a:off x="4354903" y="4383315"/>
            <a:ext cx="3482195" cy="1495198"/>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spcBef>
                <a:spcPts val="500"/>
              </a:spcBef>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spcBef>
                <a:spcPts val="500"/>
              </a:spcBef>
              <a:defRPr sz="1400"/>
            </a:lvl4pPr>
            <a:lvl5pPr marL="1146175" indent="-231775">
              <a:spcBef>
                <a:spcPts val="500"/>
              </a:spcBef>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5" name="Straight Connector 24">
            <a:extLst>
              <a:ext uri="{FF2B5EF4-FFF2-40B4-BE49-F238E27FC236}">
                <a16:creationId xmlns:a16="http://schemas.microsoft.com/office/drawing/2014/main" id="{8D3943F4-8D1C-49F1-8685-AAA216AA0A6C}"/>
              </a:ext>
            </a:extLst>
          </p:cNvPr>
          <p:cNvCxnSpPr/>
          <p:nvPr userDrawn="1"/>
        </p:nvCxnSpPr>
        <p:spPr>
          <a:xfrm>
            <a:off x="4223013"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2AAE793-F9EB-40A6-8AD9-E202191545A8}"/>
              </a:ext>
            </a:extLst>
          </p:cNvPr>
          <p:cNvCxnSpPr/>
          <p:nvPr userDrawn="1"/>
        </p:nvCxnSpPr>
        <p:spPr>
          <a:xfrm>
            <a:off x="7968652" y="1524000"/>
            <a:ext cx="0" cy="434340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C46B9B54-2DB3-47D6-ADDB-77D065EFB7D3}"/>
              </a:ext>
            </a:extLst>
          </p:cNvPr>
          <p:cNvSpPr>
            <a:spLocks noGrp="1"/>
          </p:cNvSpPr>
          <p:nvPr>
            <p:ph sz="quarter" idx="31" hasCustomPrompt="1"/>
          </p:nvPr>
        </p:nvSpPr>
        <p:spPr>
          <a:xfrm>
            <a:off x="609600" y="1524001"/>
            <a:ext cx="3481523" cy="264544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insert object</a:t>
            </a:r>
          </a:p>
        </p:txBody>
      </p:sp>
      <p:sp>
        <p:nvSpPr>
          <p:cNvPr id="20" name="Content Placeholder 2">
            <a:extLst>
              <a:ext uri="{FF2B5EF4-FFF2-40B4-BE49-F238E27FC236}">
                <a16:creationId xmlns:a16="http://schemas.microsoft.com/office/drawing/2014/main" id="{03714E44-0209-4445-913B-F0B8A5E7C923}"/>
              </a:ext>
            </a:extLst>
          </p:cNvPr>
          <p:cNvSpPr>
            <a:spLocks noGrp="1"/>
          </p:cNvSpPr>
          <p:nvPr>
            <p:ph sz="quarter" idx="32" hasCustomPrompt="1"/>
          </p:nvPr>
        </p:nvSpPr>
        <p:spPr>
          <a:xfrm>
            <a:off x="8100205" y="1524001"/>
            <a:ext cx="3482195" cy="264544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spcBef>
                <a:spcPts val="500"/>
              </a:spcBef>
              <a:defRPr sz="1400"/>
            </a:lvl5pPr>
          </a:lstStyle>
          <a:p>
            <a:pPr lvl="0"/>
            <a:r>
              <a:rPr lang="en-US"/>
              <a:t>Click to insert object</a:t>
            </a:r>
          </a:p>
          <a:p>
            <a:pPr lvl="4"/>
            <a:endParaRPr lang="en-US"/>
          </a:p>
        </p:txBody>
      </p:sp>
      <p:sp>
        <p:nvSpPr>
          <p:cNvPr id="21" name="Content Placeholder 2">
            <a:extLst>
              <a:ext uri="{FF2B5EF4-FFF2-40B4-BE49-F238E27FC236}">
                <a16:creationId xmlns:a16="http://schemas.microsoft.com/office/drawing/2014/main" id="{1CAAD208-8173-4FC0-A08E-6D1F9231BA4D}"/>
              </a:ext>
            </a:extLst>
          </p:cNvPr>
          <p:cNvSpPr>
            <a:spLocks noGrp="1"/>
          </p:cNvSpPr>
          <p:nvPr>
            <p:ph sz="quarter" idx="33" hasCustomPrompt="1"/>
          </p:nvPr>
        </p:nvSpPr>
        <p:spPr>
          <a:xfrm>
            <a:off x="4354903" y="1524001"/>
            <a:ext cx="3482195" cy="2645445"/>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defRPr sz="1400"/>
            </a:lvl4pPr>
            <a:lvl5pPr marL="1146175" indent="-231775">
              <a:defRPr sz="1400"/>
            </a:lvl5pPr>
          </a:lstStyle>
          <a:p>
            <a:pPr lvl="0"/>
            <a:r>
              <a:rPr lang="en-US"/>
              <a:t>Click to insert object</a:t>
            </a:r>
          </a:p>
        </p:txBody>
      </p:sp>
    </p:spTree>
    <p:extLst>
      <p:ext uri="{BB962C8B-B14F-4D97-AF65-F5344CB8AC3E}">
        <p14:creationId xmlns:p14="http://schemas.microsoft.com/office/powerpoint/2010/main" val="34694339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Screen Mockup">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pic>
        <p:nvPicPr>
          <p:cNvPr id="8" name="Picture 7" descr="A picture containing display&#10;&#10;Description automatically generated">
            <a:extLst>
              <a:ext uri="{FF2B5EF4-FFF2-40B4-BE49-F238E27FC236}">
                <a16:creationId xmlns:a16="http://schemas.microsoft.com/office/drawing/2014/main" id="{497C2969-F1A4-4ABF-8D92-F22FEE447256}"/>
              </a:ext>
            </a:extLst>
          </p:cNvPr>
          <p:cNvPicPr>
            <a:picLocks noChangeAspect="1"/>
          </p:cNvPicPr>
          <p:nvPr userDrawn="1"/>
        </p:nvPicPr>
        <p:blipFill>
          <a:blip r:embed="rId4"/>
          <a:stretch>
            <a:fillRect/>
          </a:stretch>
        </p:blipFill>
        <p:spPr>
          <a:xfrm>
            <a:off x="2704123" y="1541661"/>
            <a:ext cx="6783755" cy="5104776"/>
          </a:xfrm>
          <a:prstGeom prst="rect">
            <a:avLst/>
          </a:prstGeom>
        </p:spPr>
      </p:pic>
      <p:sp>
        <p:nvSpPr>
          <p:cNvPr id="9" name="Picture Placeholder 2">
            <a:extLst>
              <a:ext uri="{FF2B5EF4-FFF2-40B4-BE49-F238E27FC236}">
                <a16:creationId xmlns:a16="http://schemas.microsoft.com/office/drawing/2014/main" id="{66A8DF81-97F1-49A5-A2DB-E7C6F23FC122}"/>
              </a:ext>
            </a:extLst>
          </p:cNvPr>
          <p:cNvSpPr>
            <a:spLocks noGrp="1"/>
          </p:cNvSpPr>
          <p:nvPr>
            <p:ph type="pic" sz="quarter" idx="21" hasCustomPrompt="1"/>
          </p:nvPr>
        </p:nvSpPr>
        <p:spPr>
          <a:xfrm>
            <a:off x="3762375" y="1938567"/>
            <a:ext cx="4667250" cy="2628900"/>
          </a:xfrm>
          <a:prstGeom prst="rect">
            <a:avLst/>
          </a:prstGeom>
        </p:spPr>
        <p:txBody>
          <a:bodyPr anchor="ctr"/>
          <a:lstStyle>
            <a:lvl1pPr algn="ctr">
              <a:defRPr sz="1800">
                <a:solidFill>
                  <a:schemeClr val="bg1"/>
                </a:solidFill>
              </a:defRPr>
            </a:lvl1pPr>
          </a:lstStyle>
          <a:p>
            <a:pPr lvl="0"/>
            <a:r>
              <a:rPr lang="en-US"/>
              <a:t>Click to insert picture</a:t>
            </a:r>
          </a:p>
        </p:txBody>
      </p:sp>
    </p:spTree>
    <p:extLst>
      <p:ext uri="{BB962C8B-B14F-4D97-AF65-F5344CB8AC3E}">
        <p14:creationId xmlns:p14="http://schemas.microsoft.com/office/powerpoint/2010/main" val="468394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Image / Job Titl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sp>
        <p:nvSpPr>
          <p:cNvPr id="12" name="Text Placeholder 2">
            <a:extLst>
              <a:ext uri="{FF2B5EF4-FFF2-40B4-BE49-F238E27FC236}">
                <a16:creationId xmlns:a16="http://schemas.microsoft.com/office/drawing/2014/main" id="{A3EF894E-32AC-4EF0-B59B-1B3D6EEF0591}"/>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lvl1pPr>
          </a:lstStyle>
          <a:p>
            <a:pPr lvl="0"/>
            <a:r>
              <a:rPr lang="en-US"/>
              <a:t>Click to add sub-title</a:t>
            </a:r>
            <a:endParaRPr lang="en-GB"/>
          </a:p>
        </p:txBody>
      </p:sp>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7" name="Title 1">
            <a:extLst>
              <a:ext uri="{FF2B5EF4-FFF2-40B4-BE49-F238E27FC236}">
                <a16:creationId xmlns:a16="http://schemas.microsoft.com/office/drawing/2014/main" id="{B94FB40C-21FC-48EE-A9CC-96083BAFE0A0}"/>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latin typeface="Arial" panose="020B0604020202020204" pitchFamily="34" charset="0"/>
                <a:cs typeface="Arial" panose="020B0604020202020204" pitchFamily="34" charset="0"/>
              </a:defRPr>
            </a:lvl1pPr>
          </a:lstStyle>
          <a:p>
            <a:r>
              <a:rPr lang="en-US"/>
              <a:t>Click to add title</a:t>
            </a:r>
          </a:p>
        </p:txBody>
      </p:sp>
      <p:sp>
        <p:nvSpPr>
          <p:cNvPr id="8" name="Picture Placeholder 2">
            <a:extLst>
              <a:ext uri="{FF2B5EF4-FFF2-40B4-BE49-F238E27FC236}">
                <a16:creationId xmlns:a16="http://schemas.microsoft.com/office/drawing/2014/main" id="{CFCE888F-50D7-4413-975C-EA337A887381}"/>
              </a:ext>
            </a:extLst>
          </p:cNvPr>
          <p:cNvSpPr>
            <a:spLocks noGrp="1"/>
          </p:cNvSpPr>
          <p:nvPr>
            <p:ph type="pic" sz="quarter" idx="21" hasCustomPrompt="1"/>
          </p:nvPr>
        </p:nvSpPr>
        <p:spPr>
          <a:xfrm>
            <a:off x="609600" y="1657350"/>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9" name="Text Placeholder 6">
            <a:extLst>
              <a:ext uri="{FF2B5EF4-FFF2-40B4-BE49-F238E27FC236}">
                <a16:creationId xmlns:a16="http://schemas.microsoft.com/office/drawing/2014/main" id="{4AD79F0C-D8CE-4E81-BD91-56122A96B506}"/>
              </a:ext>
            </a:extLst>
          </p:cNvPr>
          <p:cNvSpPr>
            <a:spLocks noGrp="1"/>
          </p:cNvSpPr>
          <p:nvPr>
            <p:ph type="body" sz="quarter" idx="22" hasCustomPrompt="1"/>
          </p:nvPr>
        </p:nvSpPr>
        <p:spPr>
          <a:xfrm>
            <a:off x="2486025" y="1657351"/>
            <a:ext cx="1532076" cy="248762"/>
          </a:xfrm>
          <a:prstGeom prst="rect">
            <a:avLst/>
          </a:prstGeom>
        </p:spPr>
        <p:txBody>
          <a:bodyPr lIns="0" tIns="0" rIns="0" bIns="0" anchor="t"/>
          <a:lstStyle>
            <a:lvl1pPr marL="0" indent="0">
              <a:buNone/>
              <a:defRPr sz="1400" b="1"/>
            </a:lvl1pPr>
          </a:lstStyle>
          <a:p>
            <a:pPr lvl="0"/>
            <a:r>
              <a:rPr lang="en-US"/>
              <a:t>Name</a:t>
            </a:r>
          </a:p>
        </p:txBody>
      </p:sp>
      <p:sp>
        <p:nvSpPr>
          <p:cNvPr id="11" name="Text Placeholder 6">
            <a:extLst>
              <a:ext uri="{FF2B5EF4-FFF2-40B4-BE49-F238E27FC236}">
                <a16:creationId xmlns:a16="http://schemas.microsoft.com/office/drawing/2014/main" id="{0A9C0423-46BD-49ED-B6D7-71E431170D4D}"/>
              </a:ext>
            </a:extLst>
          </p:cNvPr>
          <p:cNvSpPr>
            <a:spLocks noGrp="1"/>
          </p:cNvSpPr>
          <p:nvPr>
            <p:ph type="body" sz="quarter" idx="23" hasCustomPrompt="1"/>
          </p:nvPr>
        </p:nvSpPr>
        <p:spPr>
          <a:xfrm>
            <a:off x="2486025" y="1967619"/>
            <a:ext cx="1532076" cy="248762"/>
          </a:xfrm>
          <a:prstGeom prst="rect">
            <a:avLst/>
          </a:prstGeom>
        </p:spPr>
        <p:txBody>
          <a:bodyPr lIns="0" tIns="0" rIns="0" bIns="0" anchor="t"/>
          <a:lstStyle>
            <a:lvl1pPr marL="0" indent="0">
              <a:buNone/>
              <a:defRPr sz="1100" b="0"/>
            </a:lvl1pPr>
          </a:lstStyle>
          <a:p>
            <a:pPr lvl="0"/>
            <a:r>
              <a:rPr lang="en-US"/>
              <a:t>Title</a:t>
            </a:r>
          </a:p>
        </p:txBody>
      </p:sp>
      <p:sp>
        <p:nvSpPr>
          <p:cNvPr id="16" name="Text Placeholder 6">
            <a:extLst>
              <a:ext uri="{FF2B5EF4-FFF2-40B4-BE49-F238E27FC236}">
                <a16:creationId xmlns:a16="http://schemas.microsoft.com/office/drawing/2014/main" id="{5BA2893E-E9BB-488B-BF10-6CC74C52C184}"/>
              </a:ext>
            </a:extLst>
          </p:cNvPr>
          <p:cNvSpPr>
            <a:spLocks noGrp="1"/>
          </p:cNvSpPr>
          <p:nvPr>
            <p:ph type="body" sz="quarter" idx="24" hasCustomPrompt="1"/>
          </p:nvPr>
        </p:nvSpPr>
        <p:spPr>
          <a:xfrm>
            <a:off x="2486025" y="2277886"/>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18" name="Picture Placeholder 2">
            <a:extLst>
              <a:ext uri="{FF2B5EF4-FFF2-40B4-BE49-F238E27FC236}">
                <a16:creationId xmlns:a16="http://schemas.microsoft.com/office/drawing/2014/main" id="{0E1F867D-0103-4F12-954D-205F92652010}"/>
              </a:ext>
            </a:extLst>
          </p:cNvPr>
          <p:cNvSpPr>
            <a:spLocks noGrp="1"/>
          </p:cNvSpPr>
          <p:nvPr>
            <p:ph type="pic" sz="quarter" idx="25" hasCustomPrompt="1"/>
          </p:nvPr>
        </p:nvSpPr>
        <p:spPr>
          <a:xfrm>
            <a:off x="4391750" y="1657350"/>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19" name="Text Placeholder 6">
            <a:extLst>
              <a:ext uri="{FF2B5EF4-FFF2-40B4-BE49-F238E27FC236}">
                <a16:creationId xmlns:a16="http://schemas.microsoft.com/office/drawing/2014/main" id="{38647B87-B4C9-42A9-9EA4-7AF4583ECA32}"/>
              </a:ext>
            </a:extLst>
          </p:cNvPr>
          <p:cNvSpPr>
            <a:spLocks noGrp="1"/>
          </p:cNvSpPr>
          <p:nvPr>
            <p:ph type="body" sz="quarter" idx="26" hasCustomPrompt="1"/>
          </p:nvPr>
        </p:nvSpPr>
        <p:spPr>
          <a:xfrm>
            <a:off x="6268175" y="1657351"/>
            <a:ext cx="1532076" cy="248762"/>
          </a:xfrm>
          <a:prstGeom prst="rect">
            <a:avLst/>
          </a:prstGeom>
        </p:spPr>
        <p:txBody>
          <a:bodyPr lIns="0" tIns="0" rIns="0" bIns="0" anchor="t"/>
          <a:lstStyle>
            <a:lvl1pPr marL="0" indent="0">
              <a:buNone/>
              <a:defRPr sz="1400" b="1"/>
            </a:lvl1pPr>
          </a:lstStyle>
          <a:p>
            <a:pPr lvl="0"/>
            <a:r>
              <a:rPr lang="en-US"/>
              <a:t>Name</a:t>
            </a:r>
          </a:p>
        </p:txBody>
      </p:sp>
      <p:sp>
        <p:nvSpPr>
          <p:cNvPr id="20" name="Text Placeholder 6">
            <a:extLst>
              <a:ext uri="{FF2B5EF4-FFF2-40B4-BE49-F238E27FC236}">
                <a16:creationId xmlns:a16="http://schemas.microsoft.com/office/drawing/2014/main" id="{A7AD56F9-378E-430D-A02F-B42EAD8E5D95}"/>
              </a:ext>
            </a:extLst>
          </p:cNvPr>
          <p:cNvSpPr>
            <a:spLocks noGrp="1"/>
          </p:cNvSpPr>
          <p:nvPr>
            <p:ph type="body" sz="quarter" idx="27" hasCustomPrompt="1"/>
          </p:nvPr>
        </p:nvSpPr>
        <p:spPr>
          <a:xfrm>
            <a:off x="6268175" y="1967619"/>
            <a:ext cx="1532076" cy="248762"/>
          </a:xfrm>
          <a:prstGeom prst="rect">
            <a:avLst/>
          </a:prstGeom>
        </p:spPr>
        <p:txBody>
          <a:bodyPr lIns="0" tIns="0" rIns="0" bIns="0" anchor="t"/>
          <a:lstStyle>
            <a:lvl1pPr marL="0" indent="0">
              <a:buNone/>
              <a:defRPr sz="1100" b="0"/>
            </a:lvl1pPr>
          </a:lstStyle>
          <a:p>
            <a:pPr lvl="0"/>
            <a:r>
              <a:rPr lang="en-US"/>
              <a:t>Title</a:t>
            </a:r>
          </a:p>
        </p:txBody>
      </p:sp>
      <p:sp>
        <p:nvSpPr>
          <p:cNvPr id="21" name="Text Placeholder 6">
            <a:extLst>
              <a:ext uri="{FF2B5EF4-FFF2-40B4-BE49-F238E27FC236}">
                <a16:creationId xmlns:a16="http://schemas.microsoft.com/office/drawing/2014/main" id="{06FF5877-CBAB-4478-986F-3573A0058A39}"/>
              </a:ext>
            </a:extLst>
          </p:cNvPr>
          <p:cNvSpPr>
            <a:spLocks noGrp="1"/>
          </p:cNvSpPr>
          <p:nvPr>
            <p:ph type="body" sz="quarter" idx="28" hasCustomPrompt="1"/>
          </p:nvPr>
        </p:nvSpPr>
        <p:spPr>
          <a:xfrm>
            <a:off x="6268175" y="2277886"/>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22" name="Picture Placeholder 2">
            <a:extLst>
              <a:ext uri="{FF2B5EF4-FFF2-40B4-BE49-F238E27FC236}">
                <a16:creationId xmlns:a16="http://schemas.microsoft.com/office/drawing/2014/main" id="{ECF40B4C-982F-4AB2-935F-295BE83E259A}"/>
              </a:ext>
            </a:extLst>
          </p:cNvPr>
          <p:cNvSpPr>
            <a:spLocks noGrp="1"/>
          </p:cNvSpPr>
          <p:nvPr>
            <p:ph type="pic" sz="quarter" idx="29" hasCustomPrompt="1"/>
          </p:nvPr>
        </p:nvSpPr>
        <p:spPr>
          <a:xfrm>
            <a:off x="8173899" y="1657350"/>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23" name="Text Placeholder 6">
            <a:extLst>
              <a:ext uri="{FF2B5EF4-FFF2-40B4-BE49-F238E27FC236}">
                <a16:creationId xmlns:a16="http://schemas.microsoft.com/office/drawing/2014/main" id="{695DD8E1-FA95-48D0-AEE2-F57F2AFF60D9}"/>
              </a:ext>
            </a:extLst>
          </p:cNvPr>
          <p:cNvSpPr>
            <a:spLocks noGrp="1"/>
          </p:cNvSpPr>
          <p:nvPr>
            <p:ph type="body" sz="quarter" idx="30" hasCustomPrompt="1"/>
          </p:nvPr>
        </p:nvSpPr>
        <p:spPr>
          <a:xfrm>
            <a:off x="10050324" y="1657351"/>
            <a:ext cx="1532076" cy="248762"/>
          </a:xfrm>
          <a:prstGeom prst="rect">
            <a:avLst/>
          </a:prstGeom>
        </p:spPr>
        <p:txBody>
          <a:bodyPr lIns="0" tIns="0" rIns="0" bIns="0" anchor="t"/>
          <a:lstStyle>
            <a:lvl1pPr marL="0" indent="0">
              <a:buNone/>
              <a:defRPr sz="1400" b="1"/>
            </a:lvl1pPr>
          </a:lstStyle>
          <a:p>
            <a:pPr lvl="0"/>
            <a:r>
              <a:rPr lang="en-US"/>
              <a:t>Name</a:t>
            </a:r>
          </a:p>
        </p:txBody>
      </p:sp>
      <p:sp>
        <p:nvSpPr>
          <p:cNvPr id="24" name="Text Placeholder 6">
            <a:extLst>
              <a:ext uri="{FF2B5EF4-FFF2-40B4-BE49-F238E27FC236}">
                <a16:creationId xmlns:a16="http://schemas.microsoft.com/office/drawing/2014/main" id="{5ED88D0B-E6A4-4CE0-AC06-69810F28F159}"/>
              </a:ext>
            </a:extLst>
          </p:cNvPr>
          <p:cNvSpPr>
            <a:spLocks noGrp="1"/>
          </p:cNvSpPr>
          <p:nvPr>
            <p:ph type="body" sz="quarter" idx="31" hasCustomPrompt="1"/>
          </p:nvPr>
        </p:nvSpPr>
        <p:spPr>
          <a:xfrm>
            <a:off x="10050324" y="1967619"/>
            <a:ext cx="1532076" cy="248762"/>
          </a:xfrm>
          <a:prstGeom prst="rect">
            <a:avLst/>
          </a:prstGeom>
        </p:spPr>
        <p:txBody>
          <a:bodyPr lIns="0" tIns="0" rIns="0" bIns="0" anchor="t"/>
          <a:lstStyle>
            <a:lvl1pPr marL="0" indent="0">
              <a:buNone/>
              <a:defRPr sz="1100" b="0"/>
            </a:lvl1pPr>
          </a:lstStyle>
          <a:p>
            <a:pPr lvl="0"/>
            <a:r>
              <a:rPr lang="en-US"/>
              <a:t>Title</a:t>
            </a:r>
          </a:p>
        </p:txBody>
      </p:sp>
      <p:sp>
        <p:nvSpPr>
          <p:cNvPr id="25" name="Text Placeholder 6">
            <a:extLst>
              <a:ext uri="{FF2B5EF4-FFF2-40B4-BE49-F238E27FC236}">
                <a16:creationId xmlns:a16="http://schemas.microsoft.com/office/drawing/2014/main" id="{A66B2CFF-5688-4B3D-BB74-F59BFB81719F}"/>
              </a:ext>
            </a:extLst>
          </p:cNvPr>
          <p:cNvSpPr>
            <a:spLocks noGrp="1"/>
          </p:cNvSpPr>
          <p:nvPr>
            <p:ph type="body" sz="quarter" idx="32" hasCustomPrompt="1"/>
          </p:nvPr>
        </p:nvSpPr>
        <p:spPr>
          <a:xfrm>
            <a:off x="10050324" y="2277886"/>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26" name="Picture Placeholder 2">
            <a:extLst>
              <a:ext uri="{FF2B5EF4-FFF2-40B4-BE49-F238E27FC236}">
                <a16:creationId xmlns:a16="http://schemas.microsoft.com/office/drawing/2014/main" id="{99CCE435-91B0-4BA8-909C-84A681A09FB9}"/>
              </a:ext>
            </a:extLst>
          </p:cNvPr>
          <p:cNvSpPr>
            <a:spLocks noGrp="1"/>
          </p:cNvSpPr>
          <p:nvPr>
            <p:ph type="pic" sz="quarter" idx="33" hasCustomPrompt="1"/>
          </p:nvPr>
        </p:nvSpPr>
        <p:spPr>
          <a:xfrm>
            <a:off x="609600" y="3894318"/>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27" name="Text Placeholder 6">
            <a:extLst>
              <a:ext uri="{FF2B5EF4-FFF2-40B4-BE49-F238E27FC236}">
                <a16:creationId xmlns:a16="http://schemas.microsoft.com/office/drawing/2014/main" id="{65A091F7-3DCB-47BC-B107-BF09A8FEE4D5}"/>
              </a:ext>
            </a:extLst>
          </p:cNvPr>
          <p:cNvSpPr>
            <a:spLocks noGrp="1"/>
          </p:cNvSpPr>
          <p:nvPr>
            <p:ph type="body" sz="quarter" idx="34" hasCustomPrompt="1"/>
          </p:nvPr>
        </p:nvSpPr>
        <p:spPr>
          <a:xfrm>
            <a:off x="2486025" y="3894319"/>
            <a:ext cx="1532076" cy="248762"/>
          </a:xfrm>
          <a:prstGeom prst="rect">
            <a:avLst/>
          </a:prstGeom>
        </p:spPr>
        <p:txBody>
          <a:bodyPr lIns="0" tIns="0" rIns="0" bIns="0" anchor="t"/>
          <a:lstStyle>
            <a:lvl1pPr marL="0" indent="0">
              <a:buNone/>
              <a:defRPr sz="1400" b="1"/>
            </a:lvl1pPr>
          </a:lstStyle>
          <a:p>
            <a:pPr lvl="0"/>
            <a:r>
              <a:rPr lang="en-US"/>
              <a:t>Name</a:t>
            </a:r>
          </a:p>
        </p:txBody>
      </p:sp>
      <p:sp>
        <p:nvSpPr>
          <p:cNvPr id="28" name="Text Placeholder 6">
            <a:extLst>
              <a:ext uri="{FF2B5EF4-FFF2-40B4-BE49-F238E27FC236}">
                <a16:creationId xmlns:a16="http://schemas.microsoft.com/office/drawing/2014/main" id="{EDEF6A02-7F1B-4BE7-BA4D-A8210D46022B}"/>
              </a:ext>
            </a:extLst>
          </p:cNvPr>
          <p:cNvSpPr>
            <a:spLocks noGrp="1"/>
          </p:cNvSpPr>
          <p:nvPr>
            <p:ph type="body" sz="quarter" idx="35" hasCustomPrompt="1"/>
          </p:nvPr>
        </p:nvSpPr>
        <p:spPr>
          <a:xfrm>
            <a:off x="2486025" y="4204587"/>
            <a:ext cx="1532076" cy="248762"/>
          </a:xfrm>
          <a:prstGeom prst="rect">
            <a:avLst/>
          </a:prstGeom>
        </p:spPr>
        <p:txBody>
          <a:bodyPr lIns="0" tIns="0" rIns="0" bIns="0" anchor="t"/>
          <a:lstStyle>
            <a:lvl1pPr marL="0" indent="0">
              <a:buNone/>
              <a:defRPr sz="1100" b="0"/>
            </a:lvl1pPr>
          </a:lstStyle>
          <a:p>
            <a:pPr lvl="0"/>
            <a:r>
              <a:rPr lang="en-US"/>
              <a:t>Title</a:t>
            </a:r>
          </a:p>
        </p:txBody>
      </p:sp>
      <p:sp>
        <p:nvSpPr>
          <p:cNvPr id="29" name="Text Placeholder 6">
            <a:extLst>
              <a:ext uri="{FF2B5EF4-FFF2-40B4-BE49-F238E27FC236}">
                <a16:creationId xmlns:a16="http://schemas.microsoft.com/office/drawing/2014/main" id="{2844D631-F40B-4199-A5E6-CB6FE8F33403}"/>
              </a:ext>
            </a:extLst>
          </p:cNvPr>
          <p:cNvSpPr>
            <a:spLocks noGrp="1"/>
          </p:cNvSpPr>
          <p:nvPr>
            <p:ph type="body" sz="quarter" idx="36" hasCustomPrompt="1"/>
          </p:nvPr>
        </p:nvSpPr>
        <p:spPr>
          <a:xfrm>
            <a:off x="2486025" y="4514854"/>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30" name="Picture Placeholder 2">
            <a:extLst>
              <a:ext uri="{FF2B5EF4-FFF2-40B4-BE49-F238E27FC236}">
                <a16:creationId xmlns:a16="http://schemas.microsoft.com/office/drawing/2014/main" id="{02436CF3-00B1-4417-9B89-2E18ED979269}"/>
              </a:ext>
            </a:extLst>
          </p:cNvPr>
          <p:cNvSpPr>
            <a:spLocks noGrp="1"/>
          </p:cNvSpPr>
          <p:nvPr>
            <p:ph type="pic" sz="quarter" idx="37" hasCustomPrompt="1"/>
          </p:nvPr>
        </p:nvSpPr>
        <p:spPr>
          <a:xfrm>
            <a:off x="4391750" y="3894318"/>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31" name="Text Placeholder 6">
            <a:extLst>
              <a:ext uri="{FF2B5EF4-FFF2-40B4-BE49-F238E27FC236}">
                <a16:creationId xmlns:a16="http://schemas.microsoft.com/office/drawing/2014/main" id="{0378FBD4-DA96-4281-9CA6-A467EDED5ADA}"/>
              </a:ext>
            </a:extLst>
          </p:cNvPr>
          <p:cNvSpPr>
            <a:spLocks noGrp="1"/>
          </p:cNvSpPr>
          <p:nvPr>
            <p:ph type="body" sz="quarter" idx="38" hasCustomPrompt="1"/>
          </p:nvPr>
        </p:nvSpPr>
        <p:spPr>
          <a:xfrm>
            <a:off x="6268175" y="3894319"/>
            <a:ext cx="1532076" cy="248762"/>
          </a:xfrm>
          <a:prstGeom prst="rect">
            <a:avLst/>
          </a:prstGeom>
        </p:spPr>
        <p:txBody>
          <a:bodyPr lIns="0" tIns="0" rIns="0" bIns="0" anchor="t"/>
          <a:lstStyle>
            <a:lvl1pPr marL="0" indent="0">
              <a:buNone/>
              <a:defRPr sz="1400" b="1"/>
            </a:lvl1pPr>
          </a:lstStyle>
          <a:p>
            <a:pPr lvl="0"/>
            <a:r>
              <a:rPr lang="en-US"/>
              <a:t>Name</a:t>
            </a:r>
          </a:p>
        </p:txBody>
      </p:sp>
      <p:sp>
        <p:nvSpPr>
          <p:cNvPr id="32" name="Text Placeholder 6">
            <a:extLst>
              <a:ext uri="{FF2B5EF4-FFF2-40B4-BE49-F238E27FC236}">
                <a16:creationId xmlns:a16="http://schemas.microsoft.com/office/drawing/2014/main" id="{169B6F42-052F-45C1-96F2-5FE64835451C}"/>
              </a:ext>
            </a:extLst>
          </p:cNvPr>
          <p:cNvSpPr>
            <a:spLocks noGrp="1"/>
          </p:cNvSpPr>
          <p:nvPr>
            <p:ph type="body" sz="quarter" idx="39" hasCustomPrompt="1"/>
          </p:nvPr>
        </p:nvSpPr>
        <p:spPr>
          <a:xfrm>
            <a:off x="6268175" y="4204587"/>
            <a:ext cx="1532076" cy="248762"/>
          </a:xfrm>
          <a:prstGeom prst="rect">
            <a:avLst/>
          </a:prstGeom>
        </p:spPr>
        <p:txBody>
          <a:bodyPr lIns="0" tIns="0" rIns="0" bIns="0" anchor="t"/>
          <a:lstStyle>
            <a:lvl1pPr marL="0" indent="0">
              <a:buNone/>
              <a:defRPr sz="1100" b="0"/>
            </a:lvl1pPr>
          </a:lstStyle>
          <a:p>
            <a:pPr lvl="0"/>
            <a:r>
              <a:rPr lang="en-US"/>
              <a:t>Title</a:t>
            </a:r>
          </a:p>
        </p:txBody>
      </p:sp>
      <p:sp>
        <p:nvSpPr>
          <p:cNvPr id="33" name="Text Placeholder 6">
            <a:extLst>
              <a:ext uri="{FF2B5EF4-FFF2-40B4-BE49-F238E27FC236}">
                <a16:creationId xmlns:a16="http://schemas.microsoft.com/office/drawing/2014/main" id="{54FEE6EF-4B51-4BDF-BA51-358BE285226C}"/>
              </a:ext>
            </a:extLst>
          </p:cNvPr>
          <p:cNvSpPr>
            <a:spLocks noGrp="1"/>
          </p:cNvSpPr>
          <p:nvPr>
            <p:ph type="body" sz="quarter" idx="40" hasCustomPrompt="1"/>
          </p:nvPr>
        </p:nvSpPr>
        <p:spPr>
          <a:xfrm>
            <a:off x="6268175" y="4514854"/>
            <a:ext cx="1532076" cy="1360663"/>
          </a:xfrm>
          <a:prstGeom prst="rect">
            <a:avLst/>
          </a:prstGeom>
        </p:spPr>
        <p:txBody>
          <a:bodyPr lIns="0" tIns="0" rIns="0" bIns="0" anchor="t"/>
          <a:lstStyle>
            <a:lvl1pPr marL="0" indent="0">
              <a:buNone/>
              <a:defRPr sz="1100" b="0"/>
            </a:lvl1pPr>
          </a:lstStyle>
          <a:p>
            <a:pPr lvl="0"/>
            <a:r>
              <a:rPr lang="en-US"/>
              <a:t>Description</a:t>
            </a:r>
          </a:p>
        </p:txBody>
      </p:sp>
      <p:sp>
        <p:nvSpPr>
          <p:cNvPr id="34" name="Picture Placeholder 2">
            <a:extLst>
              <a:ext uri="{FF2B5EF4-FFF2-40B4-BE49-F238E27FC236}">
                <a16:creationId xmlns:a16="http://schemas.microsoft.com/office/drawing/2014/main" id="{4749ABEF-91BD-402B-8E24-9195D243C94F}"/>
              </a:ext>
            </a:extLst>
          </p:cNvPr>
          <p:cNvSpPr>
            <a:spLocks noGrp="1"/>
          </p:cNvSpPr>
          <p:nvPr>
            <p:ph type="pic" sz="quarter" idx="41" hasCustomPrompt="1"/>
          </p:nvPr>
        </p:nvSpPr>
        <p:spPr>
          <a:xfrm>
            <a:off x="8173899" y="3894318"/>
            <a:ext cx="1762125" cy="198120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35" name="Text Placeholder 6">
            <a:extLst>
              <a:ext uri="{FF2B5EF4-FFF2-40B4-BE49-F238E27FC236}">
                <a16:creationId xmlns:a16="http://schemas.microsoft.com/office/drawing/2014/main" id="{26624725-D93D-423A-BCF2-B1A78F18CB5F}"/>
              </a:ext>
            </a:extLst>
          </p:cNvPr>
          <p:cNvSpPr>
            <a:spLocks noGrp="1"/>
          </p:cNvSpPr>
          <p:nvPr>
            <p:ph type="body" sz="quarter" idx="42" hasCustomPrompt="1"/>
          </p:nvPr>
        </p:nvSpPr>
        <p:spPr>
          <a:xfrm>
            <a:off x="10050324" y="3894319"/>
            <a:ext cx="1532076" cy="248762"/>
          </a:xfrm>
          <a:prstGeom prst="rect">
            <a:avLst/>
          </a:prstGeom>
        </p:spPr>
        <p:txBody>
          <a:bodyPr lIns="0" tIns="0" rIns="0" bIns="0" anchor="t"/>
          <a:lstStyle>
            <a:lvl1pPr marL="0" indent="0">
              <a:buNone/>
              <a:defRPr sz="1400" b="1"/>
            </a:lvl1pPr>
          </a:lstStyle>
          <a:p>
            <a:pPr lvl="0"/>
            <a:r>
              <a:rPr lang="en-US"/>
              <a:t>Name</a:t>
            </a:r>
          </a:p>
        </p:txBody>
      </p:sp>
      <p:sp>
        <p:nvSpPr>
          <p:cNvPr id="36" name="Text Placeholder 6">
            <a:extLst>
              <a:ext uri="{FF2B5EF4-FFF2-40B4-BE49-F238E27FC236}">
                <a16:creationId xmlns:a16="http://schemas.microsoft.com/office/drawing/2014/main" id="{65CA8432-ED07-4939-B8CC-705664AFF7EC}"/>
              </a:ext>
            </a:extLst>
          </p:cNvPr>
          <p:cNvSpPr>
            <a:spLocks noGrp="1"/>
          </p:cNvSpPr>
          <p:nvPr>
            <p:ph type="body" sz="quarter" idx="43" hasCustomPrompt="1"/>
          </p:nvPr>
        </p:nvSpPr>
        <p:spPr>
          <a:xfrm>
            <a:off x="10050324" y="4204587"/>
            <a:ext cx="1532076" cy="248762"/>
          </a:xfrm>
          <a:prstGeom prst="rect">
            <a:avLst/>
          </a:prstGeom>
        </p:spPr>
        <p:txBody>
          <a:bodyPr lIns="0" tIns="0" rIns="0" bIns="0" anchor="t"/>
          <a:lstStyle>
            <a:lvl1pPr marL="0" indent="0">
              <a:buNone/>
              <a:defRPr sz="1100" b="0"/>
            </a:lvl1pPr>
          </a:lstStyle>
          <a:p>
            <a:pPr lvl="0"/>
            <a:r>
              <a:rPr lang="en-US"/>
              <a:t>Title</a:t>
            </a:r>
          </a:p>
        </p:txBody>
      </p:sp>
      <p:sp>
        <p:nvSpPr>
          <p:cNvPr id="37" name="Text Placeholder 6">
            <a:extLst>
              <a:ext uri="{FF2B5EF4-FFF2-40B4-BE49-F238E27FC236}">
                <a16:creationId xmlns:a16="http://schemas.microsoft.com/office/drawing/2014/main" id="{6FC264D1-1261-4761-A3E9-B6E36AD75505}"/>
              </a:ext>
            </a:extLst>
          </p:cNvPr>
          <p:cNvSpPr>
            <a:spLocks noGrp="1"/>
          </p:cNvSpPr>
          <p:nvPr>
            <p:ph type="body" sz="quarter" idx="44" hasCustomPrompt="1"/>
          </p:nvPr>
        </p:nvSpPr>
        <p:spPr>
          <a:xfrm>
            <a:off x="10050324" y="4514854"/>
            <a:ext cx="1532076" cy="1360663"/>
          </a:xfrm>
          <a:prstGeom prst="rect">
            <a:avLst/>
          </a:prstGeom>
        </p:spPr>
        <p:txBody>
          <a:bodyPr lIns="0" tIns="0" rIns="0" bIns="0" anchor="t"/>
          <a:lstStyle>
            <a:lvl1pPr marL="0" indent="0">
              <a:buNone/>
              <a:defRPr sz="1100" b="0"/>
            </a:lvl1pPr>
          </a:lstStyle>
          <a:p>
            <a:pPr lvl="0"/>
            <a:r>
              <a:rPr lang="en-US"/>
              <a:t>Description</a:t>
            </a:r>
          </a:p>
        </p:txBody>
      </p:sp>
    </p:spTree>
    <p:extLst>
      <p:ext uri="{BB962C8B-B14F-4D97-AF65-F5344CB8AC3E}">
        <p14:creationId xmlns:p14="http://schemas.microsoft.com/office/powerpoint/2010/main" val="36189762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Object / 3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18" name="Content Placeholder 2">
            <a:extLst>
              <a:ext uri="{FF2B5EF4-FFF2-40B4-BE49-F238E27FC236}">
                <a16:creationId xmlns:a16="http://schemas.microsoft.com/office/drawing/2014/main" id="{C288F867-4740-44A0-90D1-73F7F848207A}"/>
              </a:ext>
            </a:extLst>
          </p:cNvPr>
          <p:cNvSpPr>
            <a:spLocks noGrp="1"/>
          </p:cNvSpPr>
          <p:nvPr>
            <p:ph sz="quarter" idx="21" hasCustomPrompt="1"/>
          </p:nvPr>
        </p:nvSpPr>
        <p:spPr>
          <a:xfrm>
            <a:off x="609600" y="4276448"/>
            <a:ext cx="3481523" cy="1596031"/>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spcBef>
                <a:spcPts val="500"/>
              </a:spcBef>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spcBef>
                <a:spcPts val="500"/>
              </a:spcBef>
              <a:defRPr sz="1400"/>
            </a:lvl4pPr>
            <a:lvl5pPr marL="1146175" indent="-231775">
              <a:spcBef>
                <a:spcPts val="500"/>
              </a:spcBef>
              <a:defRPr sz="1400"/>
            </a:lvl5pPr>
          </a:lstStyle>
          <a:p>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93DB67C4-9F11-4557-B2AD-F94C07FA5D81}"/>
              </a:ext>
            </a:extLst>
          </p:cNvPr>
          <p:cNvSpPr>
            <a:spLocks noGrp="1"/>
          </p:cNvSpPr>
          <p:nvPr>
            <p:ph sz="quarter" idx="22" hasCustomPrompt="1"/>
          </p:nvPr>
        </p:nvSpPr>
        <p:spPr>
          <a:xfrm>
            <a:off x="8100205" y="4276448"/>
            <a:ext cx="3482195" cy="1596031"/>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spcBef>
                <a:spcPts val="500"/>
              </a:spcBef>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spcBef>
                <a:spcPts val="500"/>
              </a:spcBef>
              <a:defRPr sz="1400"/>
            </a:lvl4pPr>
            <a:lvl5pPr marL="1146175" indent="-231775">
              <a:spcBef>
                <a:spcPts val="500"/>
              </a:spcBef>
              <a:defRPr sz="1400"/>
            </a:lvl5pPr>
          </a:lstStyle>
          <a:p>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7AA74F2D-ECDC-476F-AB80-DC034B43E4DB}"/>
              </a:ext>
            </a:extLst>
          </p:cNvPr>
          <p:cNvSpPr>
            <a:spLocks noGrp="1"/>
          </p:cNvSpPr>
          <p:nvPr>
            <p:ph sz="quarter" idx="29" hasCustomPrompt="1"/>
          </p:nvPr>
        </p:nvSpPr>
        <p:spPr>
          <a:xfrm>
            <a:off x="4354903" y="4276448"/>
            <a:ext cx="3482195" cy="1596031"/>
          </a:xfrm>
          <a:prstGeom prst="rect">
            <a:avLst/>
          </a:prstGeom>
        </p:spPr>
        <p:txBody>
          <a:bodyPr lIns="0" tIns="0" rIns="0" bIns="0"/>
          <a:lstStyle>
            <a:lvl1pPr marL="231775" indent="-231775">
              <a:spcBef>
                <a:spcPts val="500"/>
              </a:spcBef>
              <a:buFont typeface="Arial" panose="020B0604020202020204" pitchFamily="34" charset="0"/>
              <a:buChar char="•"/>
              <a:defRPr sz="1600"/>
            </a:lvl1pPr>
            <a:lvl2pPr marL="465138" indent="-233363">
              <a:spcBef>
                <a:spcPts val="500"/>
              </a:spcBef>
              <a:defRPr sz="1600"/>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3pPr>
            <a:lvl4pPr marL="914400" indent="-231775">
              <a:spcBef>
                <a:spcPts val="500"/>
              </a:spcBef>
              <a:defRPr sz="1400"/>
            </a:lvl4pPr>
            <a:lvl5pPr marL="1146175" indent="-231775">
              <a:spcBef>
                <a:spcPts val="500"/>
              </a:spcBef>
              <a:defRPr sz="1400"/>
            </a:lvl5pPr>
          </a:lstStyle>
          <a:p>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25" name="Straight Connector 24">
            <a:extLst>
              <a:ext uri="{FF2B5EF4-FFF2-40B4-BE49-F238E27FC236}">
                <a16:creationId xmlns:a16="http://schemas.microsoft.com/office/drawing/2014/main" id="{8D3943F4-8D1C-49F1-8685-AAA216AA0A6C}"/>
              </a:ext>
            </a:extLst>
          </p:cNvPr>
          <p:cNvCxnSpPr>
            <a:cxnSpLocks/>
          </p:cNvCxnSpPr>
          <p:nvPr userDrawn="1"/>
        </p:nvCxnSpPr>
        <p:spPr>
          <a:xfrm>
            <a:off x="4223013" y="3691670"/>
            <a:ext cx="0" cy="2180809"/>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2AAE793-F9EB-40A6-8AD9-E202191545A8}"/>
              </a:ext>
            </a:extLst>
          </p:cNvPr>
          <p:cNvCxnSpPr>
            <a:cxnSpLocks/>
          </p:cNvCxnSpPr>
          <p:nvPr userDrawn="1"/>
        </p:nvCxnSpPr>
        <p:spPr>
          <a:xfrm>
            <a:off x="7968652" y="3691670"/>
            <a:ext cx="0" cy="2180809"/>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5DC0237C-5B3A-423F-9E49-E8750E4FBF84}"/>
              </a:ext>
            </a:extLst>
          </p:cNvPr>
          <p:cNvSpPr>
            <a:spLocks noGrp="1"/>
          </p:cNvSpPr>
          <p:nvPr>
            <p:ph type="pic" sz="quarter" idx="32"/>
          </p:nvPr>
        </p:nvSpPr>
        <p:spPr>
          <a:xfrm>
            <a:off x="0" y="0"/>
            <a:ext cx="12192000" cy="3429000"/>
          </a:xfrm>
          <a:prstGeom prst="rect">
            <a:avLst/>
          </a:prstGeom>
        </p:spPr>
        <p:txBody>
          <a:bodyPr anchor="ctr"/>
          <a:lstStyle>
            <a:lvl1pPr marL="0" indent="0" algn="ctr">
              <a:buNone/>
              <a:defRPr sz="1600"/>
            </a:lvl1pPr>
          </a:lstStyle>
          <a:p>
            <a:endParaRPr lang="en-US"/>
          </a:p>
        </p:txBody>
      </p:sp>
      <p:sp>
        <p:nvSpPr>
          <p:cNvPr id="19" name="Text Placeholder 2">
            <a:extLst>
              <a:ext uri="{FF2B5EF4-FFF2-40B4-BE49-F238E27FC236}">
                <a16:creationId xmlns:a16="http://schemas.microsoft.com/office/drawing/2014/main" id="{7F41C0DD-30CA-4397-B0C4-E430873EAE90}"/>
              </a:ext>
            </a:extLst>
          </p:cNvPr>
          <p:cNvSpPr>
            <a:spLocks noGrp="1"/>
          </p:cNvSpPr>
          <p:nvPr>
            <p:ph type="body" sz="quarter" idx="25"/>
          </p:nvPr>
        </p:nvSpPr>
        <p:spPr>
          <a:xfrm>
            <a:off x="609601" y="3691671"/>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1" name="Text Placeholder 2">
            <a:extLst>
              <a:ext uri="{FF2B5EF4-FFF2-40B4-BE49-F238E27FC236}">
                <a16:creationId xmlns:a16="http://schemas.microsoft.com/office/drawing/2014/main" id="{0C5AAB74-40A5-48A1-AF34-6DF318983D49}"/>
              </a:ext>
            </a:extLst>
          </p:cNvPr>
          <p:cNvSpPr>
            <a:spLocks noGrp="1"/>
          </p:cNvSpPr>
          <p:nvPr>
            <p:ph type="body" sz="quarter" idx="33"/>
          </p:nvPr>
        </p:nvSpPr>
        <p:spPr>
          <a:xfrm>
            <a:off x="4355576" y="3691671"/>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
        <p:nvSpPr>
          <p:cNvPr id="22" name="Text Placeholder 2">
            <a:extLst>
              <a:ext uri="{FF2B5EF4-FFF2-40B4-BE49-F238E27FC236}">
                <a16:creationId xmlns:a16="http://schemas.microsoft.com/office/drawing/2014/main" id="{2776FE14-EFAA-45A1-996A-3F09F63B64EA}"/>
              </a:ext>
            </a:extLst>
          </p:cNvPr>
          <p:cNvSpPr>
            <a:spLocks noGrp="1"/>
          </p:cNvSpPr>
          <p:nvPr>
            <p:ph type="body" sz="quarter" idx="31"/>
          </p:nvPr>
        </p:nvSpPr>
        <p:spPr>
          <a:xfrm>
            <a:off x="8100205" y="3691671"/>
            <a:ext cx="3481522" cy="449942"/>
          </a:xfrm>
          <a:prstGeom prst="rect">
            <a:avLst/>
          </a:prstGeom>
        </p:spPr>
        <p:txBody>
          <a:bodyPr lIns="0" tIns="0" rIns="0" bIns="0"/>
          <a:lstStyle>
            <a:lvl1pPr marL="0" indent="0">
              <a:buNone/>
              <a:defRPr lang="en-US" sz="1800" b="1" dirty="0" smtClean="0"/>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Tree>
    <p:extLst>
      <p:ext uri="{BB962C8B-B14F-4D97-AF65-F5344CB8AC3E}">
        <p14:creationId xmlns:p14="http://schemas.microsoft.com/office/powerpoint/2010/main" val="23358501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ED47A86-542A-134B-B94E-A2D616E4FF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30808" cy="351868"/>
          </a:xfrm>
          <a:prstGeom prst="rect">
            <a:avLst/>
          </a:prstGeom>
        </p:spPr>
      </p:pic>
      <p:pic>
        <p:nvPicPr>
          <p:cNvPr id="15" name="Picture 14">
            <a:extLst>
              <a:ext uri="{FF2B5EF4-FFF2-40B4-BE49-F238E27FC236}">
                <a16:creationId xmlns:a16="http://schemas.microsoft.com/office/drawing/2014/main" id="{5900A1B4-A648-4618-8289-A4564C9A1042}"/>
              </a:ext>
            </a:extLst>
          </p:cNvPr>
          <p:cNvPicPr>
            <a:picLocks noChangeAspect="1"/>
          </p:cNvPicPr>
          <p:nvPr userDrawn="1"/>
        </p:nvPicPr>
        <p:blipFill>
          <a:blip r:embed="rId3"/>
          <a:stretch>
            <a:fillRect/>
          </a:stretch>
        </p:blipFill>
        <p:spPr>
          <a:xfrm>
            <a:off x="0" y="6781800"/>
            <a:ext cx="12192000" cy="76200"/>
          </a:xfrm>
          <a:prstGeom prst="rect">
            <a:avLst/>
          </a:prstGeom>
        </p:spPr>
      </p:pic>
      <p:sp>
        <p:nvSpPr>
          <p:cNvPr id="6" name="Picture Placeholder 2">
            <a:extLst>
              <a:ext uri="{FF2B5EF4-FFF2-40B4-BE49-F238E27FC236}">
                <a16:creationId xmlns:a16="http://schemas.microsoft.com/office/drawing/2014/main" id="{F54CC3FC-7ECA-453F-B21F-57BB3524A006}"/>
              </a:ext>
            </a:extLst>
          </p:cNvPr>
          <p:cNvSpPr>
            <a:spLocks noGrp="1"/>
          </p:cNvSpPr>
          <p:nvPr>
            <p:ph type="pic" sz="quarter" idx="32"/>
          </p:nvPr>
        </p:nvSpPr>
        <p:spPr>
          <a:xfrm>
            <a:off x="0" y="0"/>
            <a:ext cx="12192000" cy="5867400"/>
          </a:xfrm>
          <a:prstGeom prst="rect">
            <a:avLst/>
          </a:prstGeom>
        </p:spPr>
        <p:txBody>
          <a:bodyPr anchor="ctr"/>
          <a:lstStyle>
            <a:lvl1pPr marL="0" indent="0" algn="ctr">
              <a:buNone/>
              <a:defRPr sz="1600"/>
            </a:lvl1pPr>
          </a:lstStyle>
          <a:p>
            <a:endParaRPr lang="en-US"/>
          </a:p>
        </p:txBody>
      </p:sp>
    </p:spTree>
    <p:extLst>
      <p:ext uri="{BB962C8B-B14F-4D97-AF65-F5344CB8AC3E}">
        <p14:creationId xmlns:p14="http://schemas.microsoft.com/office/powerpoint/2010/main" val="15454664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Object Full Bleed">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7FE5166B-EDCB-483E-97A0-84908C4F8935}"/>
              </a:ext>
            </a:extLst>
          </p:cNvPr>
          <p:cNvSpPr>
            <a:spLocks noGrp="1"/>
          </p:cNvSpPr>
          <p:nvPr>
            <p:ph type="pic" sz="quarter" idx="32"/>
          </p:nvPr>
        </p:nvSpPr>
        <p:spPr>
          <a:xfrm>
            <a:off x="0" y="0"/>
            <a:ext cx="12192000" cy="6858000"/>
          </a:xfrm>
          <a:prstGeom prst="rect">
            <a:avLst/>
          </a:prstGeom>
        </p:spPr>
        <p:txBody>
          <a:bodyPr anchor="ctr"/>
          <a:lstStyle>
            <a:lvl1pPr marL="0" indent="0" algn="ctr">
              <a:buNone/>
              <a:defRPr sz="1600"/>
            </a:lvl1pPr>
          </a:lstStyle>
          <a:p>
            <a:endParaRPr lang="en-US"/>
          </a:p>
        </p:txBody>
      </p:sp>
    </p:spTree>
    <p:extLst>
      <p:ext uri="{BB962C8B-B14F-4D97-AF65-F5344CB8AC3E}">
        <p14:creationId xmlns:p14="http://schemas.microsoft.com/office/powerpoint/2010/main" val="2061325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15:clr>
            <a:srgbClr val="FBAE40"/>
          </p15:clr>
        </p15:guide>
        <p15:guide id="4" pos="768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Quotation / Imag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2A76D2-0A07-4012-9496-0C6FC98C1861}"/>
              </a:ext>
            </a:extLst>
          </p:cNvPr>
          <p:cNvSpPr/>
          <p:nvPr userDrawn="1"/>
        </p:nvSpPr>
        <p:spPr>
          <a:xfrm>
            <a:off x="-1" y="0"/>
            <a:ext cx="12192001" cy="6860633"/>
          </a:xfrm>
          <a:prstGeom prst="rect">
            <a:avLst/>
          </a:prstGeom>
          <a:gradFill flip="none" rotWithShape="1">
            <a:gsLst>
              <a:gs pos="75000">
                <a:srgbClr val="0F5F7E"/>
              </a:gs>
              <a:gs pos="35000">
                <a:schemeClr val="accent1"/>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6">
            <a:extLst>
              <a:ext uri="{FF2B5EF4-FFF2-40B4-BE49-F238E27FC236}">
                <a16:creationId xmlns:a16="http://schemas.microsoft.com/office/drawing/2014/main" id="{BA524A99-4FA6-4820-961E-79896EC97AE5}"/>
              </a:ext>
            </a:extLst>
          </p:cNvPr>
          <p:cNvSpPr>
            <a:spLocks noGrp="1"/>
          </p:cNvSpPr>
          <p:nvPr>
            <p:ph type="pic" sz="quarter" idx="12" hasCustomPrompt="1"/>
          </p:nvPr>
        </p:nvSpPr>
        <p:spPr>
          <a:xfrm>
            <a:off x="-1" y="0"/>
            <a:ext cx="7461775" cy="6860633"/>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377" h="6860633">
                <a:moveTo>
                  <a:pt x="0" y="0"/>
                </a:moveTo>
                <a:lnTo>
                  <a:pt x="8291377" y="0"/>
                </a:lnTo>
                <a:lnTo>
                  <a:pt x="5336493" y="6860633"/>
                </a:lnTo>
                <a:lnTo>
                  <a:pt x="0" y="6858000"/>
                </a:lnTo>
                <a:lnTo>
                  <a:pt x="0" y="0"/>
                </a:lnTo>
                <a:close/>
              </a:path>
            </a:pathLst>
          </a:custGeom>
          <a:solidFill>
            <a:schemeClr val="bg1">
              <a:alpha val="8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pic>
        <p:nvPicPr>
          <p:cNvPr id="9" name="Picture 8">
            <a:extLst>
              <a:ext uri="{FF2B5EF4-FFF2-40B4-BE49-F238E27FC236}">
                <a16:creationId xmlns:a16="http://schemas.microsoft.com/office/drawing/2014/main" id="{A862A3A3-75F9-4D65-A08C-6B24054712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3" y="6131290"/>
            <a:ext cx="1141314" cy="351868"/>
          </a:xfrm>
          <a:prstGeom prst="rect">
            <a:avLst/>
          </a:prstGeom>
        </p:spPr>
      </p:pic>
      <p:sp>
        <p:nvSpPr>
          <p:cNvPr id="10" name="Text Placeholder 6">
            <a:extLst>
              <a:ext uri="{FF2B5EF4-FFF2-40B4-BE49-F238E27FC236}">
                <a16:creationId xmlns:a16="http://schemas.microsoft.com/office/drawing/2014/main" id="{60486239-718B-45BB-8FEC-96658F65BCE2}"/>
              </a:ext>
            </a:extLst>
          </p:cNvPr>
          <p:cNvSpPr>
            <a:spLocks noGrp="1"/>
          </p:cNvSpPr>
          <p:nvPr>
            <p:ph type="body" sz="quarter" idx="11" hasCustomPrompt="1"/>
          </p:nvPr>
        </p:nvSpPr>
        <p:spPr>
          <a:xfrm>
            <a:off x="7634514" y="2877181"/>
            <a:ext cx="3947886" cy="2313463"/>
          </a:xfrm>
          <a:prstGeom prst="rect">
            <a:avLst/>
          </a:prstGeom>
        </p:spPr>
        <p:txBody>
          <a:bodyPr/>
          <a:lstStyle>
            <a:lvl1pPr marL="0" indent="0">
              <a:lnSpc>
                <a:spcPts val="2560"/>
              </a:lnSpc>
              <a:buNone/>
              <a:defRPr sz="1800" b="1" i="0">
                <a:solidFill>
                  <a:schemeClr val="bg1"/>
                </a:solidFill>
                <a:latin typeface="Arial" panose="020B0604020202020204" pitchFamily="34" charset="0"/>
                <a:cs typeface="Arial" panose="020B0604020202020204" pitchFamily="34" charset="0"/>
              </a:defRPr>
            </a:lvl1pPr>
            <a:lvl2pPr marL="457200" indent="0">
              <a:buNone/>
              <a:defRPr b="0" i="0">
                <a:solidFill>
                  <a:schemeClr val="tx1"/>
                </a:solidFill>
                <a:latin typeface="Arial" panose="020B0604020202020204" pitchFamily="34" charset="0"/>
                <a:cs typeface="Arial" panose="020B0604020202020204" pitchFamily="34" charset="0"/>
              </a:defRPr>
            </a:lvl2pPr>
            <a:lvl3pPr marL="914400" indent="0">
              <a:buNone/>
              <a:defRPr b="0" i="0">
                <a:solidFill>
                  <a:schemeClr val="tx1"/>
                </a:solidFill>
                <a:latin typeface="Arial" panose="020B0604020202020204" pitchFamily="34" charset="0"/>
                <a:cs typeface="Arial" panose="020B0604020202020204" pitchFamily="34" charset="0"/>
              </a:defRPr>
            </a:lvl3pPr>
            <a:lvl4pPr marL="1371600" indent="0">
              <a:buNone/>
              <a:defRPr b="0" i="0">
                <a:solidFill>
                  <a:schemeClr val="tx1"/>
                </a:solidFill>
                <a:latin typeface="Arial" panose="020B0604020202020204" pitchFamily="34" charset="0"/>
                <a:cs typeface="Arial" panose="020B0604020202020204" pitchFamily="34" charset="0"/>
              </a:defRPr>
            </a:lvl4pPr>
            <a:lvl5pPr marL="1828800" indent="0">
              <a:buNone/>
              <a:defRPr b="0" i="0">
                <a:solidFill>
                  <a:schemeClr val="tx1"/>
                </a:solidFill>
                <a:latin typeface="Arial" panose="020B0604020202020204" pitchFamily="34" charset="0"/>
                <a:cs typeface="Arial" panose="020B0604020202020204" pitchFamily="34" charset="0"/>
              </a:defRPr>
            </a:lvl5pPr>
          </a:lstStyle>
          <a:p>
            <a:pPr lvl="0"/>
            <a:r>
              <a:rPr lang="en-US"/>
              <a:t>Click to add quote</a:t>
            </a:r>
          </a:p>
        </p:txBody>
      </p:sp>
      <p:sp>
        <p:nvSpPr>
          <p:cNvPr id="11" name="Freeform 6">
            <a:extLst>
              <a:ext uri="{FF2B5EF4-FFF2-40B4-BE49-F238E27FC236}">
                <a16:creationId xmlns:a16="http://schemas.microsoft.com/office/drawing/2014/main" id="{714578F8-3070-4D38-9653-6B7AD2BDD031}"/>
              </a:ext>
            </a:extLst>
          </p:cNvPr>
          <p:cNvSpPr>
            <a:spLocks noEditPoints="1"/>
          </p:cNvSpPr>
          <p:nvPr userDrawn="1"/>
        </p:nvSpPr>
        <p:spPr bwMode="auto">
          <a:xfrm>
            <a:off x="7045976" y="2806365"/>
            <a:ext cx="415798" cy="344809"/>
          </a:xfrm>
          <a:custGeom>
            <a:avLst/>
            <a:gdLst>
              <a:gd name="T0" fmla="*/ 694 w 1167"/>
              <a:gd name="T1" fmla="*/ 1006 h 1006"/>
              <a:gd name="T2" fmla="*/ 694 w 1167"/>
              <a:gd name="T3" fmla="*/ 1006 h 1006"/>
              <a:gd name="T4" fmla="*/ 694 w 1167"/>
              <a:gd name="T5" fmla="*/ 562 h 1006"/>
              <a:gd name="T6" fmla="*/ 1043 w 1167"/>
              <a:gd name="T7" fmla="*/ 0 h 1006"/>
              <a:gd name="T8" fmla="*/ 1148 w 1167"/>
              <a:gd name="T9" fmla="*/ 191 h 1006"/>
              <a:gd name="T10" fmla="*/ 934 w 1167"/>
              <a:gd name="T11" fmla="*/ 526 h 1006"/>
              <a:gd name="T12" fmla="*/ 1167 w 1167"/>
              <a:gd name="T13" fmla="*/ 526 h 1006"/>
              <a:gd name="T14" fmla="*/ 1167 w 1167"/>
              <a:gd name="T15" fmla="*/ 1006 h 1006"/>
              <a:gd name="T16" fmla="*/ 694 w 1167"/>
              <a:gd name="T17" fmla="*/ 1006 h 1006"/>
              <a:gd name="T18" fmla="*/ 0 w 1167"/>
              <a:gd name="T19" fmla="*/ 1006 h 1006"/>
              <a:gd name="T20" fmla="*/ 0 w 1167"/>
              <a:gd name="T21" fmla="*/ 1006 h 1006"/>
              <a:gd name="T22" fmla="*/ 0 w 1167"/>
              <a:gd name="T23" fmla="*/ 562 h 1006"/>
              <a:gd name="T24" fmla="*/ 342 w 1167"/>
              <a:gd name="T25" fmla="*/ 0 h 1006"/>
              <a:gd name="T26" fmla="*/ 448 w 1167"/>
              <a:gd name="T27" fmla="*/ 191 h 1006"/>
              <a:gd name="T28" fmla="*/ 234 w 1167"/>
              <a:gd name="T29" fmla="*/ 526 h 1006"/>
              <a:gd name="T30" fmla="*/ 471 w 1167"/>
              <a:gd name="T31" fmla="*/ 526 h 1006"/>
              <a:gd name="T32" fmla="*/ 471 w 1167"/>
              <a:gd name="T33" fmla="*/ 1006 h 1006"/>
              <a:gd name="T34" fmla="*/ 0 w 1167"/>
              <a:gd name="T3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7" h="1006">
                <a:moveTo>
                  <a:pt x="694" y="1006"/>
                </a:moveTo>
                <a:lnTo>
                  <a:pt x="694" y="1006"/>
                </a:lnTo>
                <a:lnTo>
                  <a:pt x="694" y="562"/>
                </a:lnTo>
                <a:cubicBezTo>
                  <a:pt x="694" y="296"/>
                  <a:pt x="770" y="115"/>
                  <a:pt x="1043" y="0"/>
                </a:cubicBezTo>
                <a:lnTo>
                  <a:pt x="1148" y="191"/>
                </a:lnTo>
                <a:cubicBezTo>
                  <a:pt x="977" y="273"/>
                  <a:pt x="934" y="361"/>
                  <a:pt x="934" y="526"/>
                </a:cubicBezTo>
                <a:lnTo>
                  <a:pt x="1167" y="526"/>
                </a:lnTo>
                <a:lnTo>
                  <a:pt x="1167" y="1006"/>
                </a:lnTo>
                <a:lnTo>
                  <a:pt x="694" y="1006"/>
                </a:lnTo>
                <a:close/>
                <a:moveTo>
                  <a:pt x="0" y="1006"/>
                </a:moveTo>
                <a:lnTo>
                  <a:pt x="0" y="1006"/>
                </a:lnTo>
                <a:lnTo>
                  <a:pt x="0" y="562"/>
                </a:lnTo>
                <a:cubicBezTo>
                  <a:pt x="0" y="296"/>
                  <a:pt x="69" y="115"/>
                  <a:pt x="342" y="0"/>
                </a:cubicBezTo>
                <a:lnTo>
                  <a:pt x="448" y="191"/>
                </a:lnTo>
                <a:cubicBezTo>
                  <a:pt x="277" y="273"/>
                  <a:pt x="234" y="361"/>
                  <a:pt x="234" y="526"/>
                </a:cubicBezTo>
                <a:lnTo>
                  <a:pt x="471" y="526"/>
                </a:lnTo>
                <a:lnTo>
                  <a:pt x="471" y="1006"/>
                </a:lnTo>
                <a:lnTo>
                  <a:pt x="0" y="1006"/>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pic>
        <p:nvPicPr>
          <p:cNvPr id="7" name="Grafik 6">
            <a:extLst>
              <a:ext uri="{FF2B5EF4-FFF2-40B4-BE49-F238E27FC236}">
                <a16:creationId xmlns:a16="http://schemas.microsoft.com/office/drawing/2014/main" id="{7EF3FB72-5D7D-4F8E-B49A-A63A3C3D720E}"/>
              </a:ext>
            </a:extLst>
          </p:cNvPr>
          <p:cNvPicPr>
            <a:picLocks noChangeAspect="1"/>
          </p:cNvPicPr>
          <p:nvPr userDrawn="1"/>
        </p:nvPicPr>
        <p:blipFill>
          <a:blip r:embed="rId3"/>
          <a:stretch>
            <a:fillRect/>
          </a:stretch>
        </p:blipFill>
        <p:spPr>
          <a:xfrm>
            <a:off x="11329988" y="6487640"/>
            <a:ext cx="862012" cy="370360"/>
          </a:xfrm>
          <a:prstGeom prst="rect">
            <a:avLst/>
          </a:prstGeom>
        </p:spPr>
      </p:pic>
    </p:spTree>
    <p:extLst>
      <p:ext uri="{BB962C8B-B14F-4D97-AF65-F5344CB8AC3E}">
        <p14:creationId xmlns:p14="http://schemas.microsoft.com/office/powerpoint/2010/main" val="171287864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Quotation / Image R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586F9F-5BA4-A74E-AAFE-C4A4B340DE72}"/>
              </a:ext>
            </a:extLst>
          </p:cNvPr>
          <p:cNvSpPr/>
          <p:nvPr userDrawn="1"/>
        </p:nvSpPr>
        <p:spPr>
          <a:xfrm>
            <a:off x="-1" y="0"/>
            <a:ext cx="12192001" cy="6860633"/>
          </a:xfrm>
          <a:prstGeom prst="rect">
            <a:avLst/>
          </a:prstGeom>
          <a:gradFill flip="none" rotWithShape="1">
            <a:gsLst>
              <a:gs pos="72000">
                <a:srgbClr val="0F5F7E"/>
              </a:gs>
              <a:gs pos="24000">
                <a:schemeClr val="accent1"/>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6">
            <a:extLst>
              <a:ext uri="{FF2B5EF4-FFF2-40B4-BE49-F238E27FC236}">
                <a16:creationId xmlns:a16="http://schemas.microsoft.com/office/drawing/2014/main" id="{BA524A99-4FA6-4820-961E-79896EC97AE5}"/>
              </a:ext>
            </a:extLst>
          </p:cNvPr>
          <p:cNvSpPr>
            <a:spLocks noGrp="1"/>
          </p:cNvSpPr>
          <p:nvPr>
            <p:ph type="pic" sz="quarter" idx="12" hasCustomPrompt="1"/>
          </p:nvPr>
        </p:nvSpPr>
        <p:spPr>
          <a:xfrm flipH="1">
            <a:off x="4730225" y="0"/>
            <a:ext cx="7461775" cy="6860633"/>
          </a:xfrm>
          <a:custGeom>
            <a:avLst/>
            <a:gdLst>
              <a:gd name="connsiteX0" fmla="*/ 0 w 6927273"/>
              <a:gd name="connsiteY0" fmla="*/ 0 h 6858000"/>
              <a:gd name="connsiteX1" fmla="*/ 6927273 w 6927273"/>
              <a:gd name="connsiteY1" fmla="*/ 0 h 6858000"/>
              <a:gd name="connsiteX2" fmla="*/ 6927273 w 6927273"/>
              <a:gd name="connsiteY2" fmla="*/ 6858000 h 6858000"/>
              <a:gd name="connsiteX3" fmla="*/ 0 w 6927273"/>
              <a:gd name="connsiteY3" fmla="*/ 6858000 h 6858000"/>
              <a:gd name="connsiteX4" fmla="*/ 0 w 6927273"/>
              <a:gd name="connsiteY4" fmla="*/ 0 h 6858000"/>
              <a:gd name="connsiteX0" fmla="*/ 0 w 6927273"/>
              <a:gd name="connsiteY0" fmla="*/ 0 h 6858000"/>
              <a:gd name="connsiteX1" fmla="*/ 6927273 w 6927273"/>
              <a:gd name="connsiteY1" fmla="*/ 0 h 6858000"/>
              <a:gd name="connsiteX2" fmla="*/ 4122290 w 6927273"/>
              <a:gd name="connsiteY2" fmla="*/ 6845643 h 6858000"/>
              <a:gd name="connsiteX3" fmla="*/ 0 w 6927273"/>
              <a:gd name="connsiteY3" fmla="*/ 6858000 h 6858000"/>
              <a:gd name="connsiteX4" fmla="*/ 0 w 6927273"/>
              <a:gd name="connsiteY4" fmla="*/ 0 h 6858000"/>
              <a:gd name="connsiteX0" fmla="*/ 0 w 8261397"/>
              <a:gd name="connsiteY0" fmla="*/ 0 h 6858000"/>
              <a:gd name="connsiteX1" fmla="*/ 8261397 w 8261397"/>
              <a:gd name="connsiteY1" fmla="*/ 14990 h 6858000"/>
              <a:gd name="connsiteX2" fmla="*/ 4122290 w 8261397"/>
              <a:gd name="connsiteY2" fmla="*/ 6845643 h 6858000"/>
              <a:gd name="connsiteX3" fmla="*/ 0 w 8261397"/>
              <a:gd name="connsiteY3" fmla="*/ 6858000 h 6858000"/>
              <a:gd name="connsiteX4" fmla="*/ 0 w 8261397"/>
              <a:gd name="connsiteY4" fmla="*/ 0 h 6858000"/>
              <a:gd name="connsiteX0" fmla="*/ 0 w 8261397"/>
              <a:gd name="connsiteY0" fmla="*/ 0 h 6860633"/>
              <a:gd name="connsiteX1" fmla="*/ 8261397 w 8261397"/>
              <a:gd name="connsiteY1" fmla="*/ 14990 h 6860633"/>
              <a:gd name="connsiteX2" fmla="*/ 5336493 w 8261397"/>
              <a:gd name="connsiteY2" fmla="*/ 6860633 h 6860633"/>
              <a:gd name="connsiteX3" fmla="*/ 0 w 8261397"/>
              <a:gd name="connsiteY3" fmla="*/ 6858000 h 6860633"/>
              <a:gd name="connsiteX4" fmla="*/ 0 w 8261397"/>
              <a:gd name="connsiteY4" fmla="*/ 0 h 6860633"/>
              <a:gd name="connsiteX0" fmla="*/ 0 w 8291377"/>
              <a:gd name="connsiteY0" fmla="*/ 0 h 6860633"/>
              <a:gd name="connsiteX1" fmla="*/ 8291377 w 8291377"/>
              <a:gd name="connsiteY1" fmla="*/ 0 h 6860633"/>
              <a:gd name="connsiteX2" fmla="*/ 5336493 w 8291377"/>
              <a:gd name="connsiteY2" fmla="*/ 6860633 h 6860633"/>
              <a:gd name="connsiteX3" fmla="*/ 0 w 8291377"/>
              <a:gd name="connsiteY3" fmla="*/ 6858000 h 6860633"/>
              <a:gd name="connsiteX4" fmla="*/ 0 w 8291377"/>
              <a:gd name="connsiteY4" fmla="*/ 0 h 6860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377" h="6860633">
                <a:moveTo>
                  <a:pt x="0" y="0"/>
                </a:moveTo>
                <a:lnTo>
                  <a:pt x="8291377" y="0"/>
                </a:lnTo>
                <a:lnTo>
                  <a:pt x="5336493" y="6860633"/>
                </a:lnTo>
                <a:lnTo>
                  <a:pt x="0" y="6858000"/>
                </a:lnTo>
                <a:lnTo>
                  <a:pt x="0" y="0"/>
                </a:lnTo>
                <a:close/>
              </a:path>
            </a:pathLst>
          </a:custGeom>
          <a:solidFill>
            <a:schemeClr val="bg1">
              <a:alpha val="8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insert picture</a:t>
            </a:r>
          </a:p>
        </p:txBody>
      </p:sp>
      <p:sp>
        <p:nvSpPr>
          <p:cNvPr id="10" name="Text Placeholder 6">
            <a:extLst>
              <a:ext uri="{FF2B5EF4-FFF2-40B4-BE49-F238E27FC236}">
                <a16:creationId xmlns:a16="http://schemas.microsoft.com/office/drawing/2014/main" id="{60486239-718B-45BB-8FEC-96658F65BCE2}"/>
              </a:ext>
            </a:extLst>
          </p:cNvPr>
          <p:cNvSpPr>
            <a:spLocks noGrp="1"/>
          </p:cNvSpPr>
          <p:nvPr>
            <p:ph type="body" sz="quarter" idx="11" hasCustomPrompt="1"/>
          </p:nvPr>
        </p:nvSpPr>
        <p:spPr>
          <a:xfrm>
            <a:off x="1187631" y="2862893"/>
            <a:ext cx="3947886" cy="2313463"/>
          </a:xfrm>
          <a:prstGeom prst="rect">
            <a:avLst/>
          </a:prstGeom>
        </p:spPr>
        <p:txBody>
          <a:bodyPr/>
          <a:lstStyle>
            <a:lvl1pPr marL="0" indent="0">
              <a:lnSpc>
                <a:spcPts val="2560"/>
              </a:lnSpc>
              <a:buNone/>
              <a:defRPr sz="1800" b="1" i="0">
                <a:solidFill>
                  <a:schemeClr val="bg1"/>
                </a:solidFill>
                <a:latin typeface="Arial" panose="020B0604020202020204" pitchFamily="34" charset="0"/>
                <a:cs typeface="Arial" panose="020B0604020202020204" pitchFamily="34" charset="0"/>
              </a:defRPr>
            </a:lvl1pPr>
            <a:lvl2pPr marL="457200" indent="0">
              <a:buNone/>
              <a:defRPr b="0" i="0">
                <a:solidFill>
                  <a:schemeClr val="tx1"/>
                </a:solidFill>
                <a:latin typeface="Arial" panose="020B0604020202020204" pitchFamily="34" charset="0"/>
                <a:cs typeface="Arial" panose="020B0604020202020204" pitchFamily="34" charset="0"/>
              </a:defRPr>
            </a:lvl2pPr>
            <a:lvl3pPr marL="914400" indent="0">
              <a:buNone/>
              <a:defRPr b="0" i="0">
                <a:solidFill>
                  <a:schemeClr val="tx1"/>
                </a:solidFill>
                <a:latin typeface="Arial" panose="020B0604020202020204" pitchFamily="34" charset="0"/>
                <a:cs typeface="Arial" panose="020B0604020202020204" pitchFamily="34" charset="0"/>
              </a:defRPr>
            </a:lvl3pPr>
            <a:lvl4pPr marL="1371600" indent="0">
              <a:buNone/>
              <a:defRPr b="0" i="0">
                <a:solidFill>
                  <a:schemeClr val="tx1"/>
                </a:solidFill>
                <a:latin typeface="Arial" panose="020B0604020202020204" pitchFamily="34" charset="0"/>
                <a:cs typeface="Arial" panose="020B0604020202020204" pitchFamily="34" charset="0"/>
              </a:defRPr>
            </a:lvl4pPr>
            <a:lvl5pPr marL="1828800" indent="0">
              <a:buNone/>
              <a:defRPr b="0" i="0">
                <a:solidFill>
                  <a:schemeClr val="tx1"/>
                </a:solidFill>
                <a:latin typeface="Arial" panose="020B0604020202020204" pitchFamily="34" charset="0"/>
                <a:cs typeface="Arial" panose="020B0604020202020204" pitchFamily="34" charset="0"/>
              </a:defRPr>
            </a:lvl5pPr>
          </a:lstStyle>
          <a:p>
            <a:pPr lvl="0"/>
            <a:r>
              <a:rPr lang="en-US"/>
              <a:t>Click to add quote</a:t>
            </a:r>
          </a:p>
        </p:txBody>
      </p:sp>
      <p:sp>
        <p:nvSpPr>
          <p:cNvPr id="11" name="Freeform 6">
            <a:extLst>
              <a:ext uri="{FF2B5EF4-FFF2-40B4-BE49-F238E27FC236}">
                <a16:creationId xmlns:a16="http://schemas.microsoft.com/office/drawing/2014/main" id="{714578F8-3070-4D38-9653-6B7AD2BDD031}"/>
              </a:ext>
            </a:extLst>
          </p:cNvPr>
          <p:cNvSpPr>
            <a:spLocks noEditPoints="1"/>
          </p:cNvSpPr>
          <p:nvPr userDrawn="1"/>
        </p:nvSpPr>
        <p:spPr bwMode="auto">
          <a:xfrm>
            <a:off x="599093" y="2806365"/>
            <a:ext cx="415798" cy="344809"/>
          </a:xfrm>
          <a:custGeom>
            <a:avLst/>
            <a:gdLst>
              <a:gd name="T0" fmla="*/ 694 w 1167"/>
              <a:gd name="T1" fmla="*/ 1006 h 1006"/>
              <a:gd name="T2" fmla="*/ 694 w 1167"/>
              <a:gd name="T3" fmla="*/ 1006 h 1006"/>
              <a:gd name="T4" fmla="*/ 694 w 1167"/>
              <a:gd name="T5" fmla="*/ 562 h 1006"/>
              <a:gd name="T6" fmla="*/ 1043 w 1167"/>
              <a:gd name="T7" fmla="*/ 0 h 1006"/>
              <a:gd name="T8" fmla="*/ 1148 w 1167"/>
              <a:gd name="T9" fmla="*/ 191 h 1006"/>
              <a:gd name="T10" fmla="*/ 934 w 1167"/>
              <a:gd name="T11" fmla="*/ 526 h 1006"/>
              <a:gd name="T12" fmla="*/ 1167 w 1167"/>
              <a:gd name="T13" fmla="*/ 526 h 1006"/>
              <a:gd name="T14" fmla="*/ 1167 w 1167"/>
              <a:gd name="T15" fmla="*/ 1006 h 1006"/>
              <a:gd name="T16" fmla="*/ 694 w 1167"/>
              <a:gd name="T17" fmla="*/ 1006 h 1006"/>
              <a:gd name="T18" fmla="*/ 0 w 1167"/>
              <a:gd name="T19" fmla="*/ 1006 h 1006"/>
              <a:gd name="T20" fmla="*/ 0 w 1167"/>
              <a:gd name="T21" fmla="*/ 1006 h 1006"/>
              <a:gd name="T22" fmla="*/ 0 w 1167"/>
              <a:gd name="T23" fmla="*/ 562 h 1006"/>
              <a:gd name="T24" fmla="*/ 342 w 1167"/>
              <a:gd name="T25" fmla="*/ 0 h 1006"/>
              <a:gd name="T26" fmla="*/ 448 w 1167"/>
              <a:gd name="T27" fmla="*/ 191 h 1006"/>
              <a:gd name="T28" fmla="*/ 234 w 1167"/>
              <a:gd name="T29" fmla="*/ 526 h 1006"/>
              <a:gd name="T30" fmla="*/ 471 w 1167"/>
              <a:gd name="T31" fmla="*/ 526 h 1006"/>
              <a:gd name="T32" fmla="*/ 471 w 1167"/>
              <a:gd name="T33" fmla="*/ 1006 h 1006"/>
              <a:gd name="T34" fmla="*/ 0 w 1167"/>
              <a:gd name="T3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7" h="1006">
                <a:moveTo>
                  <a:pt x="694" y="1006"/>
                </a:moveTo>
                <a:lnTo>
                  <a:pt x="694" y="1006"/>
                </a:lnTo>
                <a:lnTo>
                  <a:pt x="694" y="562"/>
                </a:lnTo>
                <a:cubicBezTo>
                  <a:pt x="694" y="296"/>
                  <a:pt x="770" y="115"/>
                  <a:pt x="1043" y="0"/>
                </a:cubicBezTo>
                <a:lnTo>
                  <a:pt x="1148" y="191"/>
                </a:lnTo>
                <a:cubicBezTo>
                  <a:pt x="977" y="273"/>
                  <a:pt x="934" y="361"/>
                  <a:pt x="934" y="526"/>
                </a:cubicBezTo>
                <a:lnTo>
                  <a:pt x="1167" y="526"/>
                </a:lnTo>
                <a:lnTo>
                  <a:pt x="1167" y="1006"/>
                </a:lnTo>
                <a:lnTo>
                  <a:pt x="694" y="1006"/>
                </a:lnTo>
                <a:close/>
                <a:moveTo>
                  <a:pt x="0" y="1006"/>
                </a:moveTo>
                <a:lnTo>
                  <a:pt x="0" y="1006"/>
                </a:lnTo>
                <a:lnTo>
                  <a:pt x="0" y="562"/>
                </a:lnTo>
                <a:cubicBezTo>
                  <a:pt x="0" y="296"/>
                  <a:pt x="69" y="115"/>
                  <a:pt x="342" y="0"/>
                </a:cubicBezTo>
                <a:lnTo>
                  <a:pt x="448" y="191"/>
                </a:lnTo>
                <a:cubicBezTo>
                  <a:pt x="277" y="273"/>
                  <a:pt x="234" y="361"/>
                  <a:pt x="234" y="526"/>
                </a:cubicBezTo>
                <a:lnTo>
                  <a:pt x="471" y="526"/>
                </a:lnTo>
                <a:lnTo>
                  <a:pt x="471" y="1006"/>
                </a:lnTo>
                <a:lnTo>
                  <a:pt x="0" y="1006"/>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Tree>
    <p:extLst>
      <p:ext uri="{BB962C8B-B14F-4D97-AF65-F5344CB8AC3E}">
        <p14:creationId xmlns:p14="http://schemas.microsoft.com/office/powerpoint/2010/main" val="268392728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A72ACBB-FFB3-4FB4-82D9-A6B5CFC8C92F}"/>
              </a:ext>
            </a:extLst>
          </p:cNvPr>
          <p:cNvSpPr>
            <a:spLocks noGrp="1"/>
          </p:cNvSpPr>
          <p:nvPr>
            <p:ph type="body" sz="quarter" idx="16" hasCustomPrompt="1"/>
          </p:nvPr>
        </p:nvSpPr>
        <p:spPr>
          <a:xfrm>
            <a:off x="2621280" y="2743994"/>
            <a:ext cx="6949440" cy="1370013"/>
          </a:xfrm>
          <a:prstGeom prst="rect">
            <a:avLst/>
          </a:prstGeom>
        </p:spPr>
        <p:txBody>
          <a:bodyPr anchor="ctr" anchorCtr="0"/>
          <a:lstStyle>
            <a:lvl1pPr marL="0" indent="0" algn="ctr">
              <a:spcBef>
                <a:spcPts val="0"/>
              </a:spcBef>
              <a:buNone/>
              <a:defRPr sz="4800" b="1">
                <a:solidFill>
                  <a:schemeClr val="bg1"/>
                </a:solidFill>
              </a:defRPr>
            </a:lvl1pPr>
          </a:lstStyle>
          <a:p>
            <a:pPr lvl="0"/>
            <a:r>
              <a:rPr lang="en-US"/>
              <a:t>Click to add quote</a:t>
            </a:r>
          </a:p>
        </p:txBody>
      </p:sp>
      <p:grpSp>
        <p:nvGrpSpPr>
          <p:cNvPr id="2" name="Group 1">
            <a:extLst>
              <a:ext uri="{FF2B5EF4-FFF2-40B4-BE49-F238E27FC236}">
                <a16:creationId xmlns:a16="http://schemas.microsoft.com/office/drawing/2014/main" id="{753A668F-E042-4245-BFFC-99711CD3DE06}"/>
              </a:ext>
            </a:extLst>
          </p:cNvPr>
          <p:cNvGrpSpPr/>
          <p:nvPr userDrawn="1"/>
        </p:nvGrpSpPr>
        <p:grpSpPr>
          <a:xfrm flipV="1">
            <a:off x="7410472" y="0"/>
            <a:ext cx="4781528" cy="6852478"/>
            <a:chOff x="7410472" y="0"/>
            <a:chExt cx="4781528" cy="6852478"/>
          </a:xfrm>
        </p:grpSpPr>
        <p:sp>
          <p:nvSpPr>
            <p:cNvPr id="41" name="Freeform 40">
              <a:extLst>
                <a:ext uri="{FF2B5EF4-FFF2-40B4-BE49-F238E27FC236}">
                  <a16:creationId xmlns:a16="http://schemas.microsoft.com/office/drawing/2014/main" id="{B7CE82E8-D52F-D643-B039-2EAF4FA0EE45}"/>
                </a:ext>
              </a:extLst>
            </p:cNvPr>
            <p:cNvSpPr/>
            <p:nvPr userDrawn="1"/>
          </p:nvSpPr>
          <p:spPr>
            <a:xfrm flipH="1">
              <a:off x="7931237" y="0"/>
              <a:ext cx="4260763" cy="6852478"/>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52478">
                  <a:moveTo>
                    <a:pt x="0" y="1988378"/>
                  </a:moveTo>
                  <a:lnTo>
                    <a:pt x="2832100" y="7178"/>
                  </a:lnTo>
                  <a:lnTo>
                    <a:pt x="3180891" y="0"/>
                  </a:lnTo>
                  <a:lnTo>
                    <a:pt x="368300" y="6852478"/>
                  </a:lnTo>
                  <a:lnTo>
                    <a:pt x="0" y="6852478"/>
                  </a:lnTo>
                  <a:lnTo>
                    <a:pt x="0" y="1988378"/>
                  </a:lnTo>
                  <a:close/>
                </a:path>
              </a:pathLst>
            </a:custGeom>
            <a:gradFill>
              <a:gsLst>
                <a:gs pos="48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a:extLst>
                <a:ext uri="{FF2B5EF4-FFF2-40B4-BE49-F238E27FC236}">
                  <a16:creationId xmlns:a16="http://schemas.microsoft.com/office/drawing/2014/main" id="{D6241D4A-5D1C-824E-BC70-549704559605}"/>
                </a:ext>
              </a:extLst>
            </p:cNvPr>
            <p:cNvSpPr/>
            <p:nvPr userDrawn="1"/>
          </p:nvSpPr>
          <p:spPr>
            <a:xfrm flipH="1">
              <a:off x="7410472" y="13528"/>
              <a:ext cx="4260763" cy="6825421"/>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852478"/>
                <a:gd name="connsiteX1" fmla="*/ 1960294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971748"/>
                <a:gd name="connsiteX1" fmla="*/ 1960294 w 3180891"/>
                <a:gd name="connsiteY1" fmla="*/ 7178 h 6971748"/>
                <a:gd name="connsiteX2" fmla="*/ 3180891 w 3180891"/>
                <a:gd name="connsiteY2" fmla="*/ 0 h 6971748"/>
                <a:gd name="connsiteX3" fmla="*/ 1257779 w 3180891"/>
                <a:gd name="connsiteY3" fmla="*/ 6971748 h 6971748"/>
                <a:gd name="connsiteX4" fmla="*/ 0 w 3180891"/>
                <a:gd name="connsiteY4" fmla="*/ 6852478 h 6971748"/>
                <a:gd name="connsiteX5" fmla="*/ 0 w 3180891"/>
                <a:gd name="connsiteY5" fmla="*/ 1988378 h 6971748"/>
                <a:gd name="connsiteX0" fmla="*/ 0 w 4294212"/>
                <a:gd name="connsiteY0" fmla="*/ 4065656 h 6971748"/>
                <a:gd name="connsiteX1" fmla="*/ 3073615 w 4294212"/>
                <a:gd name="connsiteY1" fmla="*/ 7178 h 6971748"/>
                <a:gd name="connsiteX2" fmla="*/ 4294212 w 4294212"/>
                <a:gd name="connsiteY2" fmla="*/ 0 h 6971748"/>
                <a:gd name="connsiteX3" fmla="*/ 2371100 w 4294212"/>
                <a:gd name="connsiteY3" fmla="*/ 6971748 h 6971748"/>
                <a:gd name="connsiteX4" fmla="*/ 1113321 w 4294212"/>
                <a:gd name="connsiteY4" fmla="*/ 6852478 h 6971748"/>
                <a:gd name="connsiteX5" fmla="*/ 0 w 4294212"/>
                <a:gd name="connsiteY5" fmla="*/ 4065656 h 6971748"/>
                <a:gd name="connsiteX0" fmla="*/ 11781 w 4305993"/>
                <a:gd name="connsiteY0" fmla="*/ 4065656 h 6971748"/>
                <a:gd name="connsiteX1" fmla="*/ 3085396 w 4305993"/>
                <a:gd name="connsiteY1" fmla="*/ 7178 h 6971748"/>
                <a:gd name="connsiteX2" fmla="*/ 4305993 w 4305993"/>
                <a:gd name="connsiteY2" fmla="*/ 0 h 6971748"/>
                <a:gd name="connsiteX3" fmla="*/ 2382881 w 4305993"/>
                <a:gd name="connsiteY3" fmla="*/ 6971748 h 6971748"/>
                <a:gd name="connsiteX4" fmla="*/ 0 w 4305993"/>
                <a:gd name="connsiteY4" fmla="*/ 6822660 h 6971748"/>
                <a:gd name="connsiteX5" fmla="*/ 11781 w 4305993"/>
                <a:gd name="connsiteY5" fmla="*/ 4065656 h 6971748"/>
                <a:gd name="connsiteX0" fmla="*/ 11781 w 4305993"/>
                <a:gd name="connsiteY0" fmla="*/ 4065656 h 6822660"/>
                <a:gd name="connsiteX1" fmla="*/ 3085396 w 4305993"/>
                <a:gd name="connsiteY1" fmla="*/ 7178 h 6822660"/>
                <a:gd name="connsiteX2" fmla="*/ 4305993 w 4305993"/>
                <a:gd name="connsiteY2" fmla="*/ 0 h 6822660"/>
                <a:gd name="connsiteX3" fmla="*/ 2406444 w 4305993"/>
                <a:gd name="connsiteY3" fmla="*/ 6812721 h 6822660"/>
                <a:gd name="connsiteX4" fmla="*/ 0 w 4305993"/>
                <a:gd name="connsiteY4" fmla="*/ 6822660 h 6822660"/>
                <a:gd name="connsiteX5" fmla="*/ 11781 w 4305993"/>
                <a:gd name="connsiteY5" fmla="*/ 4065656 h 6822660"/>
                <a:gd name="connsiteX0" fmla="*/ 11781 w 3581451"/>
                <a:gd name="connsiteY0" fmla="*/ 4058478 h 6815482"/>
                <a:gd name="connsiteX1" fmla="*/ 3085396 w 3581451"/>
                <a:gd name="connsiteY1" fmla="*/ 0 h 6815482"/>
                <a:gd name="connsiteX2" fmla="*/ 3581451 w 3581451"/>
                <a:gd name="connsiteY2" fmla="*/ 2761 h 6815482"/>
                <a:gd name="connsiteX3" fmla="*/ 2406444 w 3581451"/>
                <a:gd name="connsiteY3" fmla="*/ 6805543 h 6815482"/>
                <a:gd name="connsiteX4" fmla="*/ 0 w 3581451"/>
                <a:gd name="connsiteY4" fmla="*/ 6815482 h 6815482"/>
                <a:gd name="connsiteX5" fmla="*/ 11781 w 3581451"/>
                <a:gd name="connsiteY5" fmla="*/ 4058478 h 6815482"/>
                <a:gd name="connsiteX0" fmla="*/ 11781 w 3581451"/>
                <a:gd name="connsiteY0" fmla="*/ 4055717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11781 w 3581451"/>
                <a:gd name="connsiteY5" fmla="*/ 4055717 h 6812721"/>
                <a:gd name="connsiteX0" fmla="*/ 612621 w 3581451"/>
                <a:gd name="connsiteY0" fmla="*/ 6282082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612621 w 3581451"/>
                <a:gd name="connsiteY5" fmla="*/ 6282082 h 6812721"/>
                <a:gd name="connsiteX0" fmla="*/ 0 w 2968830"/>
                <a:gd name="connsiteY0" fmla="*/ 6282082 h 6822660"/>
                <a:gd name="connsiteX1" fmla="*/ 2555243 w 2968830"/>
                <a:gd name="connsiteY1" fmla="*/ 17117 h 6822660"/>
                <a:gd name="connsiteX2" fmla="*/ 2968830 w 2968830"/>
                <a:gd name="connsiteY2" fmla="*/ 0 h 6822660"/>
                <a:gd name="connsiteX3" fmla="*/ 1793823 w 2968830"/>
                <a:gd name="connsiteY3" fmla="*/ 6802782 h 6822660"/>
                <a:gd name="connsiteX4" fmla="*/ 365216 w 2968830"/>
                <a:gd name="connsiteY4" fmla="*/ 6822660 h 6822660"/>
                <a:gd name="connsiteX5" fmla="*/ 0 w 2968830"/>
                <a:gd name="connsiteY5" fmla="*/ 6282082 h 6822660"/>
                <a:gd name="connsiteX0" fmla="*/ 0 w 3180891"/>
                <a:gd name="connsiteY0" fmla="*/ 6798916 h 6822660"/>
                <a:gd name="connsiteX1" fmla="*/ 2767304 w 3180891"/>
                <a:gd name="connsiteY1" fmla="*/ 17117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61414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 name="connsiteX0" fmla="*/ 0 w 3180891"/>
                <a:gd name="connsiteY0" fmla="*/ 6798916 h 6822660"/>
                <a:gd name="connsiteX1" fmla="*/ 2843883 w 3180891"/>
                <a:gd name="connsiteY1" fmla="*/ 7178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84977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25421">
                  <a:moveTo>
                    <a:pt x="0" y="6801677"/>
                  </a:moveTo>
                  <a:lnTo>
                    <a:pt x="2784977" y="0"/>
                  </a:lnTo>
                  <a:lnTo>
                    <a:pt x="3180891" y="2761"/>
                  </a:lnTo>
                  <a:lnTo>
                    <a:pt x="2005884" y="6805543"/>
                  </a:lnTo>
                  <a:lnTo>
                    <a:pt x="577277" y="6825421"/>
                  </a:lnTo>
                  <a:lnTo>
                    <a:pt x="0" y="6801677"/>
                  </a:lnTo>
                  <a:close/>
                </a:path>
              </a:pathLst>
            </a:custGeom>
            <a:gradFill>
              <a:gsLst>
                <a:gs pos="83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Freeform: Shape 14">
            <a:extLst>
              <a:ext uri="{FF2B5EF4-FFF2-40B4-BE49-F238E27FC236}">
                <a16:creationId xmlns:a16="http://schemas.microsoft.com/office/drawing/2014/main" id="{929C891D-7608-4401-8BFA-7BB4BBDF004F}"/>
              </a:ext>
            </a:extLst>
          </p:cNvPr>
          <p:cNvSpPr/>
          <p:nvPr userDrawn="1"/>
        </p:nvSpPr>
        <p:spPr>
          <a:xfrm>
            <a:off x="0" y="-62994"/>
            <a:ext cx="3596874" cy="6542259"/>
          </a:xfrm>
          <a:custGeom>
            <a:avLst/>
            <a:gdLst>
              <a:gd name="connsiteX0" fmla="*/ 3596874 w 3596874"/>
              <a:gd name="connsiteY0" fmla="*/ 0 h 6542259"/>
              <a:gd name="connsiteX1" fmla="*/ 0 w 3596874"/>
              <a:gd name="connsiteY1" fmla="*/ 6542259 h 6542259"/>
              <a:gd name="connsiteX2" fmla="*/ 0 w 3596874"/>
              <a:gd name="connsiteY2" fmla="*/ 1641660 h 6542259"/>
              <a:gd name="connsiteX3" fmla="*/ 3129673 w 3596874"/>
              <a:gd name="connsiteY3" fmla="*/ 7178 h 6542259"/>
            </a:gdLst>
            <a:ahLst/>
            <a:cxnLst>
              <a:cxn ang="0">
                <a:pos x="connsiteX0" y="connsiteY0"/>
              </a:cxn>
              <a:cxn ang="0">
                <a:pos x="connsiteX1" y="connsiteY1"/>
              </a:cxn>
              <a:cxn ang="0">
                <a:pos x="connsiteX2" y="connsiteY2"/>
              </a:cxn>
              <a:cxn ang="0">
                <a:pos x="connsiteX3" y="connsiteY3"/>
              </a:cxn>
            </a:cxnLst>
            <a:rect l="l" t="t" r="r" b="b"/>
            <a:pathLst>
              <a:path w="3596874" h="6542259">
                <a:moveTo>
                  <a:pt x="3596874" y="0"/>
                </a:moveTo>
                <a:lnTo>
                  <a:pt x="0" y="6542259"/>
                </a:lnTo>
                <a:lnTo>
                  <a:pt x="0" y="1641660"/>
                </a:lnTo>
                <a:lnTo>
                  <a:pt x="3129673" y="7178"/>
                </a:lnTo>
                <a:close/>
              </a:path>
            </a:pathLst>
          </a:custGeom>
          <a:gradFill>
            <a:gsLst>
              <a:gs pos="48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97256B38-8013-6144-9D23-B533B43CDBCB}"/>
              </a:ext>
            </a:extLst>
          </p:cNvPr>
          <p:cNvSpPr/>
          <p:nvPr userDrawn="1"/>
        </p:nvSpPr>
        <p:spPr>
          <a:xfrm>
            <a:off x="-143124" y="-55817"/>
            <a:ext cx="4260763" cy="6825421"/>
          </a:xfrm>
          <a:custGeom>
            <a:avLst/>
            <a:gdLst>
              <a:gd name="connsiteX0" fmla="*/ 0 w 3175000"/>
              <a:gd name="connsiteY0" fmla="*/ 1981200 h 6845300"/>
              <a:gd name="connsiteX1" fmla="*/ 2832100 w 3175000"/>
              <a:gd name="connsiteY1" fmla="*/ 0 h 6845300"/>
              <a:gd name="connsiteX2" fmla="*/ 3175000 w 3175000"/>
              <a:gd name="connsiteY2" fmla="*/ 12700 h 6845300"/>
              <a:gd name="connsiteX3" fmla="*/ 368300 w 3175000"/>
              <a:gd name="connsiteY3" fmla="*/ 6845300 h 6845300"/>
              <a:gd name="connsiteX4" fmla="*/ 0 w 3175000"/>
              <a:gd name="connsiteY4" fmla="*/ 6845300 h 6845300"/>
              <a:gd name="connsiteX5" fmla="*/ 0 w 3175000"/>
              <a:gd name="connsiteY5" fmla="*/ 1981200 h 6845300"/>
              <a:gd name="connsiteX0" fmla="*/ 0 w 3180891"/>
              <a:gd name="connsiteY0" fmla="*/ 1988378 h 6852478"/>
              <a:gd name="connsiteX1" fmla="*/ 2832100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852478"/>
              <a:gd name="connsiteX1" fmla="*/ 1960294 w 3180891"/>
              <a:gd name="connsiteY1" fmla="*/ 7178 h 6852478"/>
              <a:gd name="connsiteX2" fmla="*/ 3180891 w 3180891"/>
              <a:gd name="connsiteY2" fmla="*/ 0 h 6852478"/>
              <a:gd name="connsiteX3" fmla="*/ 368300 w 3180891"/>
              <a:gd name="connsiteY3" fmla="*/ 6852478 h 6852478"/>
              <a:gd name="connsiteX4" fmla="*/ 0 w 3180891"/>
              <a:gd name="connsiteY4" fmla="*/ 6852478 h 6852478"/>
              <a:gd name="connsiteX5" fmla="*/ 0 w 3180891"/>
              <a:gd name="connsiteY5" fmla="*/ 1988378 h 6852478"/>
              <a:gd name="connsiteX0" fmla="*/ 0 w 3180891"/>
              <a:gd name="connsiteY0" fmla="*/ 1988378 h 6971748"/>
              <a:gd name="connsiteX1" fmla="*/ 1960294 w 3180891"/>
              <a:gd name="connsiteY1" fmla="*/ 7178 h 6971748"/>
              <a:gd name="connsiteX2" fmla="*/ 3180891 w 3180891"/>
              <a:gd name="connsiteY2" fmla="*/ 0 h 6971748"/>
              <a:gd name="connsiteX3" fmla="*/ 1257779 w 3180891"/>
              <a:gd name="connsiteY3" fmla="*/ 6971748 h 6971748"/>
              <a:gd name="connsiteX4" fmla="*/ 0 w 3180891"/>
              <a:gd name="connsiteY4" fmla="*/ 6852478 h 6971748"/>
              <a:gd name="connsiteX5" fmla="*/ 0 w 3180891"/>
              <a:gd name="connsiteY5" fmla="*/ 1988378 h 6971748"/>
              <a:gd name="connsiteX0" fmla="*/ 0 w 4294212"/>
              <a:gd name="connsiteY0" fmla="*/ 4065656 h 6971748"/>
              <a:gd name="connsiteX1" fmla="*/ 3073615 w 4294212"/>
              <a:gd name="connsiteY1" fmla="*/ 7178 h 6971748"/>
              <a:gd name="connsiteX2" fmla="*/ 4294212 w 4294212"/>
              <a:gd name="connsiteY2" fmla="*/ 0 h 6971748"/>
              <a:gd name="connsiteX3" fmla="*/ 2371100 w 4294212"/>
              <a:gd name="connsiteY3" fmla="*/ 6971748 h 6971748"/>
              <a:gd name="connsiteX4" fmla="*/ 1113321 w 4294212"/>
              <a:gd name="connsiteY4" fmla="*/ 6852478 h 6971748"/>
              <a:gd name="connsiteX5" fmla="*/ 0 w 4294212"/>
              <a:gd name="connsiteY5" fmla="*/ 4065656 h 6971748"/>
              <a:gd name="connsiteX0" fmla="*/ 11781 w 4305993"/>
              <a:gd name="connsiteY0" fmla="*/ 4065656 h 6971748"/>
              <a:gd name="connsiteX1" fmla="*/ 3085396 w 4305993"/>
              <a:gd name="connsiteY1" fmla="*/ 7178 h 6971748"/>
              <a:gd name="connsiteX2" fmla="*/ 4305993 w 4305993"/>
              <a:gd name="connsiteY2" fmla="*/ 0 h 6971748"/>
              <a:gd name="connsiteX3" fmla="*/ 2382881 w 4305993"/>
              <a:gd name="connsiteY3" fmla="*/ 6971748 h 6971748"/>
              <a:gd name="connsiteX4" fmla="*/ 0 w 4305993"/>
              <a:gd name="connsiteY4" fmla="*/ 6822660 h 6971748"/>
              <a:gd name="connsiteX5" fmla="*/ 11781 w 4305993"/>
              <a:gd name="connsiteY5" fmla="*/ 4065656 h 6971748"/>
              <a:gd name="connsiteX0" fmla="*/ 11781 w 4305993"/>
              <a:gd name="connsiteY0" fmla="*/ 4065656 h 6822660"/>
              <a:gd name="connsiteX1" fmla="*/ 3085396 w 4305993"/>
              <a:gd name="connsiteY1" fmla="*/ 7178 h 6822660"/>
              <a:gd name="connsiteX2" fmla="*/ 4305993 w 4305993"/>
              <a:gd name="connsiteY2" fmla="*/ 0 h 6822660"/>
              <a:gd name="connsiteX3" fmla="*/ 2406444 w 4305993"/>
              <a:gd name="connsiteY3" fmla="*/ 6812721 h 6822660"/>
              <a:gd name="connsiteX4" fmla="*/ 0 w 4305993"/>
              <a:gd name="connsiteY4" fmla="*/ 6822660 h 6822660"/>
              <a:gd name="connsiteX5" fmla="*/ 11781 w 4305993"/>
              <a:gd name="connsiteY5" fmla="*/ 4065656 h 6822660"/>
              <a:gd name="connsiteX0" fmla="*/ 11781 w 3581451"/>
              <a:gd name="connsiteY0" fmla="*/ 4058478 h 6815482"/>
              <a:gd name="connsiteX1" fmla="*/ 3085396 w 3581451"/>
              <a:gd name="connsiteY1" fmla="*/ 0 h 6815482"/>
              <a:gd name="connsiteX2" fmla="*/ 3581451 w 3581451"/>
              <a:gd name="connsiteY2" fmla="*/ 2761 h 6815482"/>
              <a:gd name="connsiteX3" fmla="*/ 2406444 w 3581451"/>
              <a:gd name="connsiteY3" fmla="*/ 6805543 h 6815482"/>
              <a:gd name="connsiteX4" fmla="*/ 0 w 3581451"/>
              <a:gd name="connsiteY4" fmla="*/ 6815482 h 6815482"/>
              <a:gd name="connsiteX5" fmla="*/ 11781 w 3581451"/>
              <a:gd name="connsiteY5" fmla="*/ 4058478 h 6815482"/>
              <a:gd name="connsiteX0" fmla="*/ 11781 w 3581451"/>
              <a:gd name="connsiteY0" fmla="*/ 4055717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11781 w 3581451"/>
              <a:gd name="connsiteY5" fmla="*/ 4055717 h 6812721"/>
              <a:gd name="connsiteX0" fmla="*/ 612621 w 3581451"/>
              <a:gd name="connsiteY0" fmla="*/ 6282082 h 6812721"/>
              <a:gd name="connsiteX1" fmla="*/ 3167864 w 3581451"/>
              <a:gd name="connsiteY1" fmla="*/ 17117 h 6812721"/>
              <a:gd name="connsiteX2" fmla="*/ 3581451 w 3581451"/>
              <a:gd name="connsiteY2" fmla="*/ 0 h 6812721"/>
              <a:gd name="connsiteX3" fmla="*/ 2406444 w 3581451"/>
              <a:gd name="connsiteY3" fmla="*/ 6802782 h 6812721"/>
              <a:gd name="connsiteX4" fmla="*/ 0 w 3581451"/>
              <a:gd name="connsiteY4" fmla="*/ 6812721 h 6812721"/>
              <a:gd name="connsiteX5" fmla="*/ 612621 w 3581451"/>
              <a:gd name="connsiteY5" fmla="*/ 6282082 h 6812721"/>
              <a:gd name="connsiteX0" fmla="*/ 0 w 2968830"/>
              <a:gd name="connsiteY0" fmla="*/ 6282082 h 6822660"/>
              <a:gd name="connsiteX1" fmla="*/ 2555243 w 2968830"/>
              <a:gd name="connsiteY1" fmla="*/ 17117 h 6822660"/>
              <a:gd name="connsiteX2" fmla="*/ 2968830 w 2968830"/>
              <a:gd name="connsiteY2" fmla="*/ 0 h 6822660"/>
              <a:gd name="connsiteX3" fmla="*/ 1793823 w 2968830"/>
              <a:gd name="connsiteY3" fmla="*/ 6802782 h 6822660"/>
              <a:gd name="connsiteX4" fmla="*/ 365216 w 2968830"/>
              <a:gd name="connsiteY4" fmla="*/ 6822660 h 6822660"/>
              <a:gd name="connsiteX5" fmla="*/ 0 w 2968830"/>
              <a:gd name="connsiteY5" fmla="*/ 6282082 h 6822660"/>
              <a:gd name="connsiteX0" fmla="*/ 0 w 3180891"/>
              <a:gd name="connsiteY0" fmla="*/ 6798916 h 6822660"/>
              <a:gd name="connsiteX1" fmla="*/ 2767304 w 3180891"/>
              <a:gd name="connsiteY1" fmla="*/ 17117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61414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 name="connsiteX0" fmla="*/ 0 w 3180891"/>
              <a:gd name="connsiteY0" fmla="*/ 6798916 h 6822660"/>
              <a:gd name="connsiteX1" fmla="*/ 2843883 w 3180891"/>
              <a:gd name="connsiteY1" fmla="*/ 7178 h 6822660"/>
              <a:gd name="connsiteX2" fmla="*/ 3180891 w 3180891"/>
              <a:gd name="connsiteY2" fmla="*/ 0 h 6822660"/>
              <a:gd name="connsiteX3" fmla="*/ 2005884 w 3180891"/>
              <a:gd name="connsiteY3" fmla="*/ 6802782 h 6822660"/>
              <a:gd name="connsiteX4" fmla="*/ 577277 w 3180891"/>
              <a:gd name="connsiteY4" fmla="*/ 6822660 h 6822660"/>
              <a:gd name="connsiteX5" fmla="*/ 0 w 3180891"/>
              <a:gd name="connsiteY5" fmla="*/ 6798916 h 6822660"/>
              <a:gd name="connsiteX0" fmla="*/ 0 w 3180891"/>
              <a:gd name="connsiteY0" fmla="*/ 6801677 h 6825421"/>
              <a:gd name="connsiteX1" fmla="*/ 2784977 w 3180891"/>
              <a:gd name="connsiteY1" fmla="*/ 0 h 6825421"/>
              <a:gd name="connsiteX2" fmla="*/ 3180891 w 3180891"/>
              <a:gd name="connsiteY2" fmla="*/ 2761 h 6825421"/>
              <a:gd name="connsiteX3" fmla="*/ 2005884 w 3180891"/>
              <a:gd name="connsiteY3" fmla="*/ 6805543 h 6825421"/>
              <a:gd name="connsiteX4" fmla="*/ 577277 w 3180891"/>
              <a:gd name="connsiteY4" fmla="*/ 6825421 h 6825421"/>
              <a:gd name="connsiteX5" fmla="*/ 0 w 3180891"/>
              <a:gd name="connsiteY5" fmla="*/ 6801677 h 682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0891" h="6825421">
                <a:moveTo>
                  <a:pt x="0" y="6801677"/>
                </a:moveTo>
                <a:lnTo>
                  <a:pt x="2784977" y="0"/>
                </a:lnTo>
                <a:lnTo>
                  <a:pt x="3180891" y="2761"/>
                </a:lnTo>
                <a:lnTo>
                  <a:pt x="2005884" y="6805543"/>
                </a:lnTo>
                <a:lnTo>
                  <a:pt x="577277" y="6825421"/>
                </a:lnTo>
                <a:lnTo>
                  <a:pt x="0" y="6801677"/>
                </a:lnTo>
                <a:close/>
              </a:path>
            </a:pathLst>
          </a:custGeom>
          <a:gradFill>
            <a:gsLst>
              <a:gs pos="83000">
                <a:srgbClr val="0F5F7E">
                  <a:alpha val="0"/>
                </a:srgbClr>
              </a:gs>
              <a:gs pos="0">
                <a:schemeClr val="bg1">
                  <a:alpha val="26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2" y="6133788"/>
            <a:ext cx="1130807" cy="348629"/>
          </a:xfrm>
          <a:prstGeom prst="rect">
            <a:avLst/>
          </a:prstGeom>
        </p:spPr>
      </p:pic>
      <p:cxnSp>
        <p:nvCxnSpPr>
          <p:cNvPr id="13" name="Straight Connector 12">
            <a:extLst>
              <a:ext uri="{FF2B5EF4-FFF2-40B4-BE49-F238E27FC236}">
                <a16:creationId xmlns:a16="http://schemas.microsoft.com/office/drawing/2014/main" id="{E797757B-12CF-FA42-8ADD-C957B746CC95}"/>
              </a:ext>
            </a:extLst>
          </p:cNvPr>
          <p:cNvCxnSpPr>
            <a:cxnSpLocks/>
          </p:cNvCxnSpPr>
          <p:nvPr userDrawn="1"/>
        </p:nvCxnSpPr>
        <p:spPr>
          <a:xfrm flipV="1">
            <a:off x="8913701" y="-1788"/>
            <a:ext cx="2227575" cy="6854266"/>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3F39B5-8FEE-0441-9169-8FDDBF0938C3}"/>
              </a:ext>
            </a:extLst>
          </p:cNvPr>
          <p:cNvCxnSpPr>
            <a:cxnSpLocks/>
          </p:cNvCxnSpPr>
          <p:nvPr userDrawn="1"/>
        </p:nvCxnSpPr>
        <p:spPr>
          <a:xfrm flipH="1" flipV="1">
            <a:off x="11790500" y="-1788"/>
            <a:ext cx="401500" cy="4262892"/>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785D38A-0244-584C-AF1C-3FE9408D9695}"/>
              </a:ext>
            </a:extLst>
          </p:cNvPr>
          <p:cNvCxnSpPr>
            <a:cxnSpLocks/>
          </p:cNvCxnSpPr>
          <p:nvPr userDrawn="1"/>
        </p:nvCxnSpPr>
        <p:spPr>
          <a:xfrm flipV="1">
            <a:off x="76398" y="-57385"/>
            <a:ext cx="3749237" cy="6963258"/>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A2780DD-FC5C-8B45-A130-A1FB45AD91D3}"/>
              </a:ext>
            </a:extLst>
          </p:cNvPr>
          <p:cNvCxnSpPr>
            <a:cxnSpLocks/>
          </p:cNvCxnSpPr>
          <p:nvPr userDrawn="1"/>
        </p:nvCxnSpPr>
        <p:spPr>
          <a:xfrm flipV="1">
            <a:off x="0" y="-1788"/>
            <a:ext cx="982292" cy="5159004"/>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443671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67698CC8-7A15-4CAB-8F24-67DA7E3B635E}"/>
              </a:ext>
            </a:extLst>
          </p:cNvPr>
          <p:cNvSpPr/>
          <p:nvPr userDrawn="1"/>
        </p:nvSpPr>
        <p:spPr>
          <a:xfrm flipH="1">
            <a:off x="8449808" y="0"/>
            <a:ext cx="3742193" cy="6525829"/>
          </a:xfrm>
          <a:custGeom>
            <a:avLst/>
            <a:gdLst>
              <a:gd name="connsiteX0" fmla="*/ 3742193 w 3742193"/>
              <a:gd name="connsiteY0" fmla="*/ 0 h 6525829"/>
              <a:gd name="connsiteX1" fmla="*/ 0 w 3742193"/>
              <a:gd name="connsiteY1" fmla="*/ 6049 h 6525829"/>
              <a:gd name="connsiteX2" fmla="*/ 0 w 3742193"/>
              <a:gd name="connsiteY2" fmla="*/ 6525829 h 6525829"/>
            </a:gdLst>
            <a:ahLst/>
            <a:cxnLst>
              <a:cxn ang="0">
                <a:pos x="connsiteX0" y="connsiteY0"/>
              </a:cxn>
              <a:cxn ang="0">
                <a:pos x="connsiteX1" y="connsiteY1"/>
              </a:cxn>
              <a:cxn ang="0">
                <a:pos x="connsiteX2" y="connsiteY2"/>
              </a:cxn>
            </a:cxnLst>
            <a:rect l="l" t="t" r="r" b="b"/>
            <a:pathLst>
              <a:path w="3742193" h="6525829">
                <a:moveTo>
                  <a:pt x="3742193" y="0"/>
                </a:moveTo>
                <a:lnTo>
                  <a:pt x="0" y="6049"/>
                </a:lnTo>
                <a:lnTo>
                  <a:pt x="0" y="6525829"/>
                </a:lnTo>
                <a:close/>
              </a:path>
            </a:pathLst>
          </a:custGeom>
          <a:gradFill>
            <a:gsLst>
              <a:gs pos="74000">
                <a:schemeClr val="accent4">
                  <a:alpha val="73000"/>
                </a:schemeClr>
              </a:gs>
              <a:gs pos="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F34B05B2-3782-4678-A34B-8B56BF61B59F}"/>
              </a:ext>
            </a:extLst>
          </p:cNvPr>
          <p:cNvSpPr/>
          <p:nvPr userDrawn="1"/>
        </p:nvSpPr>
        <p:spPr>
          <a:xfrm flipH="1" flipV="1">
            <a:off x="9915779" y="4397"/>
            <a:ext cx="2276221" cy="6853602"/>
          </a:xfrm>
          <a:custGeom>
            <a:avLst/>
            <a:gdLst>
              <a:gd name="connsiteX0" fmla="*/ 558862 w 2276221"/>
              <a:gd name="connsiteY0" fmla="*/ 6853602 h 6853602"/>
              <a:gd name="connsiteX1" fmla="*/ 0 w 2276221"/>
              <a:gd name="connsiteY1" fmla="*/ 6853602 h 6853602"/>
              <a:gd name="connsiteX2" fmla="*/ 0 w 2276221"/>
              <a:gd name="connsiteY2" fmla="*/ 0 h 6853602"/>
              <a:gd name="connsiteX3" fmla="*/ 2276221 w 2276221"/>
              <a:gd name="connsiteY3" fmla="*/ 0 h 6853602"/>
            </a:gdLst>
            <a:ahLst/>
            <a:cxnLst>
              <a:cxn ang="0">
                <a:pos x="connsiteX0" y="connsiteY0"/>
              </a:cxn>
              <a:cxn ang="0">
                <a:pos x="connsiteX1" y="connsiteY1"/>
              </a:cxn>
              <a:cxn ang="0">
                <a:pos x="connsiteX2" y="connsiteY2"/>
              </a:cxn>
              <a:cxn ang="0">
                <a:pos x="connsiteX3" y="connsiteY3"/>
              </a:cxn>
            </a:cxnLst>
            <a:rect l="l" t="t" r="r" b="b"/>
            <a:pathLst>
              <a:path w="2276221" h="6853602">
                <a:moveTo>
                  <a:pt x="558862" y="6853602"/>
                </a:moveTo>
                <a:lnTo>
                  <a:pt x="0" y="6853602"/>
                </a:lnTo>
                <a:lnTo>
                  <a:pt x="0" y="0"/>
                </a:lnTo>
                <a:lnTo>
                  <a:pt x="2276221" y="0"/>
                </a:lnTo>
                <a:close/>
              </a:path>
            </a:pathLst>
          </a:custGeom>
          <a:gradFill>
            <a:gsLst>
              <a:gs pos="0">
                <a:schemeClr val="accent3">
                  <a:lumMod val="78000"/>
                  <a:alpha val="10000"/>
                </a:schemeClr>
              </a:gs>
              <a:gs pos="62000">
                <a:schemeClr val="accent1">
                  <a:alpha val="87000"/>
                  <a:lumMod val="93000"/>
                  <a:lumOff val="7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 name="Group 6">
            <a:extLst>
              <a:ext uri="{FF2B5EF4-FFF2-40B4-BE49-F238E27FC236}">
                <a16:creationId xmlns:a16="http://schemas.microsoft.com/office/drawing/2014/main" id="{4B00AA43-909C-EF49-9B4D-49D099178FEA}"/>
              </a:ext>
            </a:extLst>
          </p:cNvPr>
          <p:cNvGrpSpPr/>
          <p:nvPr userDrawn="1"/>
        </p:nvGrpSpPr>
        <p:grpSpPr>
          <a:xfrm>
            <a:off x="4642441" y="1747515"/>
            <a:ext cx="2907119" cy="2687989"/>
            <a:chOff x="1808480" y="2034708"/>
            <a:chExt cx="1016000" cy="939417"/>
          </a:xfrm>
        </p:grpSpPr>
        <p:pic>
          <p:nvPicPr>
            <p:cNvPr id="3" name="Picture 2">
              <a:extLst>
                <a:ext uri="{FF2B5EF4-FFF2-40B4-BE49-F238E27FC236}">
                  <a16:creationId xmlns:a16="http://schemas.microsoft.com/office/drawing/2014/main" id="{D97BA65B-AE64-C746-B13D-7FA2FA85E857}"/>
                </a:ext>
              </a:extLst>
            </p:cNvPr>
            <p:cNvPicPr>
              <a:picLocks noChangeAspect="1"/>
            </p:cNvPicPr>
            <p:nvPr userDrawn="1"/>
          </p:nvPicPr>
          <p:blipFill rotWithShape="1">
            <a:blip r:embed="rId2">
              <a:duotone>
                <a:schemeClr val="accent1">
                  <a:shade val="45000"/>
                  <a:satMod val="135000"/>
                </a:schemeClr>
                <a:prstClr val="white"/>
              </a:duotone>
              <a:alphaModFix amt="20000"/>
            </a:blip>
            <a:srcRect r="53883"/>
            <a:stretch/>
          </p:blipFill>
          <p:spPr>
            <a:xfrm>
              <a:off x="1808480" y="2034708"/>
              <a:ext cx="497840" cy="939417"/>
            </a:xfrm>
            <a:prstGeom prst="rect">
              <a:avLst/>
            </a:prstGeom>
          </p:spPr>
        </p:pic>
        <p:pic>
          <p:nvPicPr>
            <p:cNvPr id="15" name="Picture 14">
              <a:extLst>
                <a:ext uri="{FF2B5EF4-FFF2-40B4-BE49-F238E27FC236}">
                  <a16:creationId xmlns:a16="http://schemas.microsoft.com/office/drawing/2014/main" id="{73443284-A3D0-1242-9D77-55FA56DF4CE8}"/>
                </a:ext>
              </a:extLst>
            </p:cNvPr>
            <p:cNvPicPr>
              <a:picLocks noChangeAspect="1"/>
            </p:cNvPicPr>
            <p:nvPr userDrawn="1"/>
          </p:nvPicPr>
          <p:blipFill rotWithShape="1">
            <a:blip r:embed="rId2">
              <a:duotone>
                <a:schemeClr val="accent1">
                  <a:shade val="45000"/>
                  <a:satMod val="135000"/>
                </a:schemeClr>
                <a:prstClr val="white"/>
              </a:duotone>
              <a:alphaModFix amt="20000"/>
            </a:blip>
            <a:srcRect r="53883"/>
            <a:stretch/>
          </p:blipFill>
          <p:spPr>
            <a:xfrm>
              <a:off x="2326640" y="2034708"/>
              <a:ext cx="497840" cy="939417"/>
            </a:xfrm>
            <a:prstGeom prst="rect">
              <a:avLst/>
            </a:prstGeom>
          </p:spPr>
        </p:pic>
      </p:grpSp>
      <p:sp>
        <p:nvSpPr>
          <p:cNvPr id="34" name="Freeform: Shape 33">
            <a:extLst>
              <a:ext uri="{FF2B5EF4-FFF2-40B4-BE49-F238E27FC236}">
                <a16:creationId xmlns:a16="http://schemas.microsoft.com/office/drawing/2014/main" id="{38CF0906-8B84-4B66-BA81-34A0D22A41AC}"/>
              </a:ext>
            </a:extLst>
          </p:cNvPr>
          <p:cNvSpPr/>
          <p:nvPr userDrawn="1"/>
        </p:nvSpPr>
        <p:spPr>
          <a:xfrm rot="10800000" flipH="1">
            <a:off x="0" y="0"/>
            <a:ext cx="3409631" cy="6858000"/>
          </a:xfrm>
          <a:custGeom>
            <a:avLst/>
            <a:gdLst>
              <a:gd name="connsiteX0" fmla="*/ 0 w 3409631"/>
              <a:gd name="connsiteY0" fmla="*/ 6858000 h 6858000"/>
              <a:gd name="connsiteX1" fmla="*/ 96110 w 3409631"/>
              <a:gd name="connsiteY1" fmla="*/ 6858000 h 6858000"/>
              <a:gd name="connsiteX2" fmla="*/ 3409631 w 3409631"/>
              <a:gd name="connsiteY2" fmla="*/ 0 h 6858000"/>
              <a:gd name="connsiteX3" fmla="*/ 0 w 3409631"/>
              <a:gd name="connsiteY3" fmla="*/ 6542 h 6858000"/>
            </a:gdLst>
            <a:ahLst/>
            <a:cxnLst>
              <a:cxn ang="0">
                <a:pos x="connsiteX0" y="connsiteY0"/>
              </a:cxn>
              <a:cxn ang="0">
                <a:pos x="connsiteX1" y="connsiteY1"/>
              </a:cxn>
              <a:cxn ang="0">
                <a:pos x="connsiteX2" y="connsiteY2"/>
              </a:cxn>
              <a:cxn ang="0">
                <a:pos x="connsiteX3" y="connsiteY3"/>
              </a:cxn>
            </a:cxnLst>
            <a:rect l="l" t="t" r="r" b="b"/>
            <a:pathLst>
              <a:path w="3409631" h="6858000">
                <a:moveTo>
                  <a:pt x="0" y="6858000"/>
                </a:moveTo>
                <a:lnTo>
                  <a:pt x="96110" y="6858000"/>
                </a:lnTo>
                <a:lnTo>
                  <a:pt x="3409631" y="0"/>
                </a:lnTo>
                <a:lnTo>
                  <a:pt x="0" y="6542"/>
                </a:lnTo>
                <a:close/>
              </a:path>
            </a:pathLst>
          </a:custGeom>
          <a:gradFill>
            <a:gsLst>
              <a:gs pos="74000">
                <a:schemeClr val="accent4">
                  <a:alpha val="73000"/>
                </a:schemeClr>
              </a:gs>
              <a:gs pos="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FB5A3F59-170C-4358-A0BB-5B1BE3298282}"/>
              </a:ext>
            </a:extLst>
          </p:cNvPr>
          <p:cNvSpPr/>
          <p:nvPr userDrawn="1"/>
        </p:nvSpPr>
        <p:spPr>
          <a:xfrm rot="10800000" flipH="1" flipV="1">
            <a:off x="0" y="0"/>
            <a:ext cx="2170859" cy="6858000"/>
          </a:xfrm>
          <a:custGeom>
            <a:avLst/>
            <a:gdLst>
              <a:gd name="connsiteX0" fmla="*/ 0 w 2170859"/>
              <a:gd name="connsiteY0" fmla="*/ 0 h 6858000"/>
              <a:gd name="connsiteX1" fmla="*/ 2170859 w 2170859"/>
              <a:gd name="connsiteY1" fmla="*/ 0 h 6858000"/>
              <a:gd name="connsiteX2" fmla="*/ 722949 w 2170859"/>
              <a:gd name="connsiteY2" fmla="*/ 6858000 h 6858000"/>
              <a:gd name="connsiteX3" fmla="*/ 0 w 217085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70859" h="6858000">
                <a:moveTo>
                  <a:pt x="0" y="0"/>
                </a:moveTo>
                <a:lnTo>
                  <a:pt x="2170859" y="0"/>
                </a:lnTo>
                <a:lnTo>
                  <a:pt x="722949" y="6858000"/>
                </a:lnTo>
                <a:lnTo>
                  <a:pt x="0" y="6858000"/>
                </a:lnTo>
                <a:close/>
              </a:path>
            </a:pathLst>
          </a:custGeom>
          <a:gradFill>
            <a:gsLst>
              <a:gs pos="0">
                <a:schemeClr val="accent3">
                  <a:lumMod val="78000"/>
                  <a:alpha val="10000"/>
                </a:schemeClr>
              </a:gs>
              <a:gs pos="62000">
                <a:schemeClr val="accent1">
                  <a:alpha val="87000"/>
                  <a:lumMod val="93000"/>
                  <a:lumOff val="7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51592" y="6133788"/>
            <a:ext cx="1130807" cy="348629"/>
          </a:xfrm>
          <a:prstGeom prst="rect">
            <a:avLst/>
          </a:prstGeom>
        </p:spPr>
      </p:pic>
      <p:sp>
        <p:nvSpPr>
          <p:cNvPr id="13" name="Text Placeholder 3">
            <a:extLst>
              <a:ext uri="{FF2B5EF4-FFF2-40B4-BE49-F238E27FC236}">
                <a16:creationId xmlns:a16="http://schemas.microsoft.com/office/drawing/2014/main" id="{FC6707B3-6D9E-49A2-9D2D-04F27BE251C2}"/>
              </a:ext>
            </a:extLst>
          </p:cNvPr>
          <p:cNvSpPr>
            <a:spLocks noGrp="1"/>
          </p:cNvSpPr>
          <p:nvPr>
            <p:ph type="body" sz="quarter" idx="18" hasCustomPrompt="1"/>
          </p:nvPr>
        </p:nvSpPr>
        <p:spPr>
          <a:xfrm>
            <a:off x="2712720" y="3949400"/>
            <a:ext cx="6766560" cy="639733"/>
          </a:xfrm>
          <a:prstGeom prst="rect">
            <a:avLst/>
          </a:prstGeom>
        </p:spPr>
        <p:txBody>
          <a:bodyPr/>
          <a:lstStyle>
            <a:lvl1pPr marL="0" indent="0" algn="ctr">
              <a:spcBef>
                <a:spcPts val="0"/>
              </a:spcBef>
              <a:buNone/>
              <a:defRPr sz="1800" b="1">
                <a:solidFill>
                  <a:schemeClr val="bg1"/>
                </a:solidFill>
              </a:defRPr>
            </a:lvl1pPr>
          </a:lstStyle>
          <a:p>
            <a:pPr lvl="0"/>
            <a:r>
              <a:rPr lang="en-US"/>
              <a:t>–Attribution name</a:t>
            </a:r>
          </a:p>
        </p:txBody>
      </p:sp>
      <p:sp>
        <p:nvSpPr>
          <p:cNvPr id="4" name="Text Placeholder 3">
            <a:extLst>
              <a:ext uri="{FF2B5EF4-FFF2-40B4-BE49-F238E27FC236}">
                <a16:creationId xmlns:a16="http://schemas.microsoft.com/office/drawing/2014/main" id="{2726C7A7-D878-47CC-9FE2-513EE61127DE}"/>
              </a:ext>
            </a:extLst>
          </p:cNvPr>
          <p:cNvSpPr>
            <a:spLocks noGrp="1"/>
          </p:cNvSpPr>
          <p:nvPr>
            <p:ph type="body" sz="quarter" idx="19" hasCustomPrompt="1"/>
          </p:nvPr>
        </p:nvSpPr>
        <p:spPr>
          <a:xfrm>
            <a:off x="2712720" y="2470150"/>
            <a:ext cx="6766560" cy="1370013"/>
          </a:xfrm>
          <a:prstGeom prst="rect">
            <a:avLst/>
          </a:prstGeom>
        </p:spPr>
        <p:txBody>
          <a:bodyPr anchor="b" anchorCtr="0"/>
          <a:lstStyle>
            <a:lvl1pPr marL="0" indent="0" algn="ctr">
              <a:spcBef>
                <a:spcPts val="0"/>
              </a:spcBef>
              <a:buNone/>
              <a:defRPr sz="4800" b="1">
                <a:solidFill>
                  <a:schemeClr val="bg1"/>
                </a:solidFill>
              </a:defRPr>
            </a:lvl1pPr>
          </a:lstStyle>
          <a:p>
            <a:pPr lvl="0"/>
            <a:r>
              <a:rPr lang="en-US"/>
              <a:t>Click to add quote</a:t>
            </a:r>
          </a:p>
        </p:txBody>
      </p:sp>
    </p:spTree>
    <p:extLst>
      <p:ext uri="{BB962C8B-B14F-4D97-AF65-F5344CB8AC3E}">
        <p14:creationId xmlns:p14="http://schemas.microsoft.com/office/powerpoint/2010/main" val="420344614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pic>
        <p:nvPicPr>
          <p:cNvPr id="9" name="Picture 8" descr="A picture containing envelope, stationary, businesscard&#10;&#10;Description automatically generated">
            <a:extLst>
              <a:ext uri="{FF2B5EF4-FFF2-40B4-BE49-F238E27FC236}">
                <a16:creationId xmlns:a16="http://schemas.microsoft.com/office/drawing/2014/main" id="{95FF8235-5A64-4E31-83D5-E4FF5A732377}"/>
              </a:ext>
            </a:extLst>
          </p:cNvPr>
          <p:cNvPicPr>
            <a:picLocks noChangeAspect="1"/>
          </p:cNvPicPr>
          <p:nvPr userDrawn="1"/>
        </p:nvPicPr>
        <p:blipFill rotWithShape="1">
          <a:blip r:embed="rId2">
            <a:alphaModFix amt="91000"/>
          </a:blip>
          <a:srcRect t="24380" r="23270" b="4124"/>
          <a:stretch/>
        </p:blipFill>
        <p:spPr>
          <a:xfrm>
            <a:off x="0" y="0"/>
            <a:ext cx="12210659" cy="6858000"/>
          </a:xfrm>
          <a:custGeom>
            <a:avLst/>
            <a:gdLst>
              <a:gd name="connsiteX0" fmla="*/ 0 w 12210659"/>
              <a:gd name="connsiteY0" fmla="*/ 0 h 6858000"/>
              <a:gd name="connsiteX1" fmla="*/ 12210659 w 12210659"/>
              <a:gd name="connsiteY1" fmla="*/ 0 h 6858000"/>
              <a:gd name="connsiteX2" fmla="*/ 12210659 w 12210659"/>
              <a:gd name="connsiteY2" fmla="*/ 6858000 h 6858000"/>
              <a:gd name="connsiteX3" fmla="*/ 0 w 1221065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210659" h="6858000">
                <a:moveTo>
                  <a:pt x="0" y="0"/>
                </a:moveTo>
                <a:lnTo>
                  <a:pt x="12210659" y="0"/>
                </a:lnTo>
                <a:lnTo>
                  <a:pt x="12210659" y="6858000"/>
                </a:lnTo>
                <a:lnTo>
                  <a:pt x="0" y="6858000"/>
                </a:lnTo>
                <a:close/>
              </a:path>
            </a:pathLst>
          </a:custGeom>
        </p:spPr>
      </p:pic>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51592" y="6133788"/>
            <a:ext cx="1130807" cy="348629"/>
          </a:xfrm>
          <a:prstGeom prst="rect">
            <a:avLst/>
          </a:prstGeom>
        </p:spPr>
      </p:pic>
      <p:pic>
        <p:nvPicPr>
          <p:cNvPr id="8" name="Picture 7">
            <a:extLst>
              <a:ext uri="{FF2B5EF4-FFF2-40B4-BE49-F238E27FC236}">
                <a16:creationId xmlns:a16="http://schemas.microsoft.com/office/drawing/2014/main" id="{65CFA0AA-800E-7843-B512-35F1E9224D95}"/>
              </a:ext>
            </a:extLst>
          </p:cNvPr>
          <p:cNvPicPr>
            <a:picLocks noChangeAspect="1"/>
          </p:cNvPicPr>
          <p:nvPr userDrawn="1"/>
        </p:nvPicPr>
        <p:blipFill>
          <a:blip r:embed="rId4">
            <a:lum bright="70000" contrast="-70000"/>
            <a:alphaModFix amt="25000"/>
          </a:blip>
          <a:stretch>
            <a:fillRect/>
          </a:stretch>
        </p:blipFill>
        <p:spPr>
          <a:xfrm>
            <a:off x="1119056" y="1659112"/>
            <a:ext cx="735132" cy="639733"/>
          </a:xfrm>
          <a:prstGeom prst="rect">
            <a:avLst/>
          </a:prstGeom>
        </p:spPr>
      </p:pic>
      <p:sp>
        <p:nvSpPr>
          <p:cNvPr id="7" name="Text Placeholder 2">
            <a:extLst>
              <a:ext uri="{FF2B5EF4-FFF2-40B4-BE49-F238E27FC236}">
                <a16:creationId xmlns:a16="http://schemas.microsoft.com/office/drawing/2014/main" id="{7394CB2C-5208-4516-9CE5-87591A200717}"/>
              </a:ext>
            </a:extLst>
          </p:cNvPr>
          <p:cNvSpPr>
            <a:spLocks noGrp="1"/>
          </p:cNvSpPr>
          <p:nvPr>
            <p:ph type="body" sz="quarter" idx="17" hasCustomPrompt="1"/>
          </p:nvPr>
        </p:nvSpPr>
        <p:spPr>
          <a:xfrm>
            <a:off x="1945024" y="1660055"/>
            <a:ext cx="7315200" cy="1657389"/>
          </a:xfrm>
          <a:prstGeom prst="rect">
            <a:avLst/>
          </a:prstGeom>
        </p:spPr>
        <p:txBody>
          <a:bodyPr/>
          <a:lstStyle>
            <a:lvl1pPr marL="0" indent="0">
              <a:spcBef>
                <a:spcPts val="0"/>
              </a:spcBef>
              <a:buNone/>
              <a:defRPr sz="5400" b="1">
                <a:solidFill>
                  <a:schemeClr val="bg1"/>
                </a:solidFill>
              </a:defRPr>
            </a:lvl1pPr>
          </a:lstStyle>
          <a:p>
            <a:pPr lvl="0"/>
            <a:r>
              <a:rPr lang="en-US"/>
              <a:t>Click to add quote</a:t>
            </a:r>
          </a:p>
        </p:txBody>
      </p:sp>
      <p:sp>
        <p:nvSpPr>
          <p:cNvPr id="10" name="Text Placeholder 2">
            <a:extLst>
              <a:ext uri="{FF2B5EF4-FFF2-40B4-BE49-F238E27FC236}">
                <a16:creationId xmlns:a16="http://schemas.microsoft.com/office/drawing/2014/main" id="{E5376B58-0D2B-4FF4-B53E-D9BC23DE7360}"/>
              </a:ext>
            </a:extLst>
          </p:cNvPr>
          <p:cNvSpPr>
            <a:spLocks noGrp="1"/>
          </p:cNvSpPr>
          <p:nvPr>
            <p:ph type="body" sz="quarter" idx="18" hasCustomPrompt="1"/>
          </p:nvPr>
        </p:nvSpPr>
        <p:spPr>
          <a:xfrm>
            <a:off x="1945024" y="3323179"/>
            <a:ext cx="7315200" cy="661016"/>
          </a:xfrm>
          <a:prstGeom prst="rect">
            <a:avLst/>
          </a:prstGeom>
        </p:spPr>
        <p:txBody>
          <a:bodyPr/>
          <a:lstStyle>
            <a:lvl1pPr marL="0" indent="0">
              <a:spcBef>
                <a:spcPts val="0"/>
              </a:spcBef>
              <a:buNone/>
              <a:defRPr sz="1800" b="1">
                <a:solidFill>
                  <a:schemeClr val="bg1"/>
                </a:solidFill>
              </a:defRPr>
            </a:lvl1pPr>
          </a:lstStyle>
          <a:p>
            <a:pPr lvl="0"/>
            <a:r>
              <a:rPr lang="en-US"/>
              <a:t>–Attribution name</a:t>
            </a:r>
          </a:p>
        </p:txBody>
      </p:sp>
    </p:spTree>
    <p:extLst>
      <p:ext uri="{BB962C8B-B14F-4D97-AF65-F5344CB8AC3E}">
        <p14:creationId xmlns:p14="http://schemas.microsoft.com/office/powerpoint/2010/main" val="156090191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Quote 5">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2" y="6133788"/>
            <a:ext cx="1130807" cy="348629"/>
          </a:xfrm>
          <a:prstGeom prst="rect">
            <a:avLst/>
          </a:prstGeom>
        </p:spPr>
      </p:pic>
      <p:pic>
        <p:nvPicPr>
          <p:cNvPr id="18" name="Picture 17">
            <a:extLst>
              <a:ext uri="{FF2B5EF4-FFF2-40B4-BE49-F238E27FC236}">
                <a16:creationId xmlns:a16="http://schemas.microsoft.com/office/drawing/2014/main" id="{150B8144-276B-844E-AB09-856E360E0D4B}"/>
              </a:ext>
            </a:extLst>
          </p:cNvPr>
          <p:cNvPicPr>
            <a:picLocks noChangeAspect="1"/>
          </p:cNvPicPr>
          <p:nvPr userDrawn="1"/>
        </p:nvPicPr>
        <p:blipFill>
          <a:blip r:embed="rId3">
            <a:lum bright="70000" contrast="-70000"/>
            <a:alphaModFix amt="30000"/>
          </a:blip>
          <a:stretch>
            <a:fillRect/>
          </a:stretch>
        </p:blipFill>
        <p:spPr>
          <a:xfrm>
            <a:off x="3712175" y="977594"/>
            <a:ext cx="735132" cy="639733"/>
          </a:xfrm>
          <a:prstGeom prst="rect">
            <a:avLst/>
          </a:prstGeom>
        </p:spPr>
      </p:pic>
      <p:sp>
        <p:nvSpPr>
          <p:cNvPr id="20" name="Freeform: Shape 19">
            <a:extLst>
              <a:ext uri="{FF2B5EF4-FFF2-40B4-BE49-F238E27FC236}">
                <a16:creationId xmlns:a16="http://schemas.microsoft.com/office/drawing/2014/main" id="{5BCDE960-5EC6-49DA-9537-3203C82B14A8}"/>
              </a:ext>
            </a:extLst>
          </p:cNvPr>
          <p:cNvSpPr/>
          <p:nvPr userDrawn="1"/>
        </p:nvSpPr>
        <p:spPr>
          <a:xfrm flipV="1">
            <a:off x="0" y="0"/>
            <a:ext cx="3753196" cy="4975888"/>
          </a:xfrm>
          <a:custGeom>
            <a:avLst/>
            <a:gdLst>
              <a:gd name="connsiteX0" fmla="*/ 0 w 3753196"/>
              <a:gd name="connsiteY0" fmla="*/ 4975888 h 4975888"/>
              <a:gd name="connsiteX1" fmla="*/ 3753196 w 3753196"/>
              <a:gd name="connsiteY1" fmla="*/ 4975888 h 4975888"/>
              <a:gd name="connsiteX2" fmla="*/ 0 w 3753196"/>
              <a:gd name="connsiteY2" fmla="*/ 0 h 4975888"/>
            </a:gdLst>
            <a:ahLst/>
            <a:cxnLst>
              <a:cxn ang="0">
                <a:pos x="connsiteX0" y="connsiteY0"/>
              </a:cxn>
              <a:cxn ang="0">
                <a:pos x="connsiteX1" y="connsiteY1"/>
              </a:cxn>
              <a:cxn ang="0">
                <a:pos x="connsiteX2" y="connsiteY2"/>
              </a:cxn>
            </a:cxnLst>
            <a:rect l="l" t="t" r="r" b="b"/>
            <a:pathLst>
              <a:path w="3753196" h="4975888">
                <a:moveTo>
                  <a:pt x="0" y="4975888"/>
                </a:moveTo>
                <a:lnTo>
                  <a:pt x="3753196" y="4975888"/>
                </a:lnTo>
                <a:lnTo>
                  <a:pt x="0" y="0"/>
                </a:lnTo>
                <a:close/>
              </a:path>
            </a:pathLst>
          </a:custGeom>
          <a:gradFill>
            <a:gsLst>
              <a:gs pos="0">
                <a:schemeClr val="accent1"/>
              </a:gs>
              <a:gs pos="55000">
                <a:schemeClr val="accent4">
                  <a:alpha val="89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4" name="Straight Connector 13">
            <a:extLst>
              <a:ext uri="{FF2B5EF4-FFF2-40B4-BE49-F238E27FC236}">
                <a16:creationId xmlns:a16="http://schemas.microsoft.com/office/drawing/2014/main" id="{34771F24-B90F-2B4E-BFD9-7FA2F32128D3}"/>
              </a:ext>
            </a:extLst>
          </p:cNvPr>
          <p:cNvCxnSpPr>
            <a:cxnSpLocks/>
          </p:cNvCxnSpPr>
          <p:nvPr userDrawn="1"/>
        </p:nvCxnSpPr>
        <p:spPr>
          <a:xfrm>
            <a:off x="524676" y="-27432"/>
            <a:ext cx="5310859" cy="6888754"/>
          </a:xfrm>
          <a:prstGeom prst="line">
            <a:avLst/>
          </a:prstGeom>
          <a:ln w="22225">
            <a:gradFill>
              <a:gsLst>
                <a:gs pos="88000">
                  <a:schemeClr val="accent3"/>
                </a:gs>
                <a:gs pos="47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B1309D15-EC9B-4E1C-9849-0B80574505B4}"/>
              </a:ext>
            </a:extLst>
          </p:cNvPr>
          <p:cNvSpPr/>
          <p:nvPr userDrawn="1"/>
        </p:nvSpPr>
        <p:spPr>
          <a:xfrm>
            <a:off x="2" y="1"/>
            <a:ext cx="5712299" cy="6858000"/>
          </a:xfrm>
          <a:custGeom>
            <a:avLst/>
            <a:gdLst>
              <a:gd name="connsiteX0" fmla="*/ 0 w 5712299"/>
              <a:gd name="connsiteY0" fmla="*/ 0 h 6858000"/>
              <a:gd name="connsiteX1" fmla="*/ 416065 w 5712299"/>
              <a:gd name="connsiteY1" fmla="*/ 0 h 6858000"/>
              <a:gd name="connsiteX2" fmla="*/ 5712299 w 5712299"/>
              <a:gd name="connsiteY2" fmla="*/ 6858000 h 6858000"/>
              <a:gd name="connsiteX3" fmla="*/ 0 w 57122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12299" h="6858000">
                <a:moveTo>
                  <a:pt x="0" y="0"/>
                </a:moveTo>
                <a:lnTo>
                  <a:pt x="416065" y="0"/>
                </a:lnTo>
                <a:lnTo>
                  <a:pt x="5712299" y="6858000"/>
                </a:lnTo>
                <a:lnTo>
                  <a:pt x="0" y="6858000"/>
                </a:lnTo>
                <a:close/>
              </a:path>
            </a:pathLst>
          </a:custGeom>
          <a:gradFill>
            <a:gsLst>
              <a:gs pos="0">
                <a:schemeClr val="accent1"/>
              </a:gs>
              <a:gs pos="98000">
                <a:schemeClr val="accent4">
                  <a:alpha val="87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21" name="Straight Connector 20">
            <a:extLst>
              <a:ext uri="{FF2B5EF4-FFF2-40B4-BE49-F238E27FC236}">
                <a16:creationId xmlns:a16="http://schemas.microsoft.com/office/drawing/2014/main" id="{86ADD10B-0146-F745-B646-3159F9A476D9}"/>
              </a:ext>
            </a:extLst>
          </p:cNvPr>
          <p:cNvCxnSpPr>
            <a:cxnSpLocks/>
          </p:cNvCxnSpPr>
          <p:nvPr userDrawn="1"/>
        </p:nvCxnSpPr>
        <p:spPr>
          <a:xfrm>
            <a:off x="662505" y="-27432"/>
            <a:ext cx="5321115" cy="6902057"/>
          </a:xfrm>
          <a:prstGeom prst="line">
            <a:avLst/>
          </a:prstGeom>
          <a:ln w="22225">
            <a:gradFill>
              <a:gsLst>
                <a:gs pos="88000">
                  <a:schemeClr val="accent3"/>
                </a:gs>
                <a:gs pos="47000">
                  <a:schemeClr val="accent1"/>
                </a:gs>
              </a:gsLst>
              <a:lin ang="10800000" scaled="0"/>
            </a:gra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EC95B8E-39CC-444F-A866-75C77C714FBD}"/>
              </a:ext>
            </a:extLst>
          </p:cNvPr>
          <p:cNvSpPr>
            <a:spLocks noGrp="1"/>
          </p:cNvSpPr>
          <p:nvPr>
            <p:ph type="body" sz="quarter" idx="17" hasCustomPrompt="1"/>
          </p:nvPr>
        </p:nvSpPr>
        <p:spPr>
          <a:xfrm>
            <a:off x="4516208" y="1104861"/>
            <a:ext cx="7066192" cy="1657389"/>
          </a:xfrm>
          <a:prstGeom prst="rect">
            <a:avLst/>
          </a:prstGeom>
        </p:spPr>
        <p:txBody>
          <a:bodyPr/>
          <a:lstStyle>
            <a:lvl1pPr marL="0" indent="0">
              <a:spcBef>
                <a:spcPts val="0"/>
              </a:spcBef>
              <a:buNone/>
              <a:defRPr sz="5400" b="1">
                <a:solidFill>
                  <a:schemeClr val="bg1"/>
                </a:solidFill>
              </a:defRPr>
            </a:lvl1pPr>
          </a:lstStyle>
          <a:p>
            <a:pPr lvl="0"/>
            <a:r>
              <a:rPr lang="en-US"/>
              <a:t>Click to add quote</a:t>
            </a:r>
          </a:p>
        </p:txBody>
      </p:sp>
      <p:sp>
        <p:nvSpPr>
          <p:cNvPr id="12" name="Text Placeholder 2">
            <a:extLst>
              <a:ext uri="{FF2B5EF4-FFF2-40B4-BE49-F238E27FC236}">
                <a16:creationId xmlns:a16="http://schemas.microsoft.com/office/drawing/2014/main" id="{6D020BAC-609F-401F-BEDF-5E4D14F6090B}"/>
              </a:ext>
            </a:extLst>
          </p:cNvPr>
          <p:cNvSpPr>
            <a:spLocks noGrp="1"/>
          </p:cNvSpPr>
          <p:nvPr>
            <p:ph type="body" sz="quarter" idx="18" hasCustomPrompt="1"/>
          </p:nvPr>
        </p:nvSpPr>
        <p:spPr>
          <a:xfrm>
            <a:off x="4516208" y="2767985"/>
            <a:ext cx="7066192" cy="661016"/>
          </a:xfrm>
          <a:prstGeom prst="rect">
            <a:avLst/>
          </a:prstGeom>
        </p:spPr>
        <p:txBody>
          <a:bodyPr/>
          <a:lstStyle>
            <a:lvl1pPr marL="0" indent="0">
              <a:spcBef>
                <a:spcPts val="0"/>
              </a:spcBef>
              <a:buNone/>
              <a:defRPr sz="1800" b="1">
                <a:solidFill>
                  <a:schemeClr val="bg1"/>
                </a:solidFill>
              </a:defRPr>
            </a:lvl1pPr>
          </a:lstStyle>
          <a:p>
            <a:pPr lvl="0"/>
            <a:r>
              <a:rPr lang="en-US"/>
              <a:t>–Attribution name</a:t>
            </a:r>
          </a:p>
        </p:txBody>
      </p:sp>
    </p:spTree>
    <p:extLst>
      <p:ext uri="{BB962C8B-B14F-4D97-AF65-F5344CB8AC3E}">
        <p14:creationId xmlns:p14="http://schemas.microsoft.com/office/powerpoint/2010/main" val="184424942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Quote 6">
    <p:bg>
      <p:bgPr>
        <a:gradFill>
          <a:gsLst>
            <a:gs pos="0">
              <a:schemeClr val="tx1"/>
            </a:gs>
            <a:gs pos="62000">
              <a:schemeClr val="accent4"/>
            </a:gs>
          </a:gsLst>
          <a:lin ang="14400000" scaled="0"/>
        </a:gra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0B31051F-FBBC-40A7-A61A-056F1FEA4451}"/>
              </a:ext>
            </a:extLst>
          </p:cNvPr>
          <p:cNvSpPr/>
          <p:nvPr userDrawn="1"/>
        </p:nvSpPr>
        <p:spPr>
          <a:xfrm>
            <a:off x="7973568" y="4032504"/>
            <a:ext cx="4218432" cy="2834640"/>
          </a:xfrm>
          <a:custGeom>
            <a:avLst/>
            <a:gdLst>
              <a:gd name="connsiteX0" fmla="*/ 3712464 w 4218432"/>
              <a:gd name="connsiteY0" fmla="*/ 0 h 2834640"/>
              <a:gd name="connsiteX1" fmla="*/ 4218432 w 4218432"/>
              <a:gd name="connsiteY1" fmla="*/ 550449 h 2834640"/>
              <a:gd name="connsiteX2" fmla="*/ 4218432 w 4218432"/>
              <a:gd name="connsiteY2" fmla="*/ 2834640 h 2834640"/>
              <a:gd name="connsiteX3" fmla="*/ 0 w 4218432"/>
              <a:gd name="connsiteY3" fmla="*/ 2834640 h 2834640"/>
            </a:gdLst>
            <a:ahLst/>
            <a:cxnLst>
              <a:cxn ang="0">
                <a:pos x="connsiteX0" y="connsiteY0"/>
              </a:cxn>
              <a:cxn ang="0">
                <a:pos x="connsiteX1" y="connsiteY1"/>
              </a:cxn>
              <a:cxn ang="0">
                <a:pos x="connsiteX2" y="connsiteY2"/>
              </a:cxn>
              <a:cxn ang="0">
                <a:pos x="connsiteX3" y="connsiteY3"/>
              </a:cxn>
            </a:cxnLst>
            <a:rect l="l" t="t" r="r" b="b"/>
            <a:pathLst>
              <a:path w="4218432" h="2834640">
                <a:moveTo>
                  <a:pt x="3712464" y="0"/>
                </a:moveTo>
                <a:lnTo>
                  <a:pt x="4218432" y="550449"/>
                </a:lnTo>
                <a:lnTo>
                  <a:pt x="4218432" y="2834640"/>
                </a:lnTo>
                <a:lnTo>
                  <a:pt x="0" y="2834640"/>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2E9E87C1-9A3A-4500-86C6-E801FFF2C005}"/>
              </a:ext>
            </a:extLst>
          </p:cNvPr>
          <p:cNvSpPr/>
          <p:nvPr userDrawn="1"/>
        </p:nvSpPr>
        <p:spPr>
          <a:xfrm>
            <a:off x="4448326" y="2"/>
            <a:ext cx="7743674" cy="6860921"/>
          </a:xfrm>
          <a:custGeom>
            <a:avLst/>
            <a:gdLst>
              <a:gd name="connsiteX0" fmla="*/ 0 w 7743674"/>
              <a:gd name="connsiteY0" fmla="*/ 0 h 6860921"/>
              <a:gd name="connsiteX1" fmla="*/ 3597449 w 7743674"/>
              <a:gd name="connsiteY1" fmla="*/ 0 h 6860921"/>
              <a:gd name="connsiteX2" fmla="*/ 7743674 w 7743674"/>
              <a:gd name="connsiteY2" fmla="*/ 4608431 h 6860921"/>
              <a:gd name="connsiteX3" fmla="*/ 7743674 w 7743674"/>
              <a:gd name="connsiteY3" fmla="*/ 6860921 h 6860921"/>
              <a:gd name="connsiteX4" fmla="*/ 6077872 w 7743674"/>
              <a:gd name="connsiteY4" fmla="*/ 6853286 h 6860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3674" h="6860921">
                <a:moveTo>
                  <a:pt x="0" y="0"/>
                </a:moveTo>
                <a:lnTo>
                  <a:pt x="3597449" y="0"/>
                </a:lnTo>
                <a:lnTo>
                  <a:pt x="7743674" y="4608431"/>
                </a:lnTo>
                <a:lnTo>
                  <a:pt x="7743674" y="6860921"/>
                </a:lnTo>
                <a:lnTo>
                  <a:pt x="6077872" y="6853286"/>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3" name="Straight Connector 12">
            <a:extLst>
              <a:ext uri="{FF2B5EF4-FFF2-40B4-BE49-F238E27FC236}">
                <a16:creationId xmlns:a16="http://schemas.microsoft.com/office/drawing/2014/main" id="{C1F6C0BD-34E2-F343-B5DD-837F21A1131F}"/>
              </a:ext>
            </a:extLst>
          </p:cNvPr>
          <p:cNvCxnSpPr>
            <a:cxnSpLocks/>
          </p:cNvCxnSpPr>
          <p:nvPr userDrawn="1"/>
        </p:nvCxnSpPr>
        <p:spPr>
          <a:xfrm flipH="1" flipV="1">
            <a:off x="4339771" y="19781"/>
            <a:ext cx="6056958" cy="6844153"/>
          </a:xfrm>
          <a:prstGeom prst="line">
            <a:avLst/>
          </a:prstGeom>
          <a:ln w="22225">
            <a:gradFill>
              <a:gsLst>
                <a:gs pos="88000">
                  <a:schemeClr val="accent3"/>
                </a:gs>
                <a:gs pos="47000">
                  <a:schemeClr val="accent1"/>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2" y="6133788"/>
            <a:ext cx="1130807" cy="348629"/>
          </a:xfrm>
          <a:prstGeom prst="rect">
            <a:avLst/>
          </a:prstGeom>
        </p:spPr>
      </p:pic>
      <p:sp>
        <p:nvSpPr>
          <p:cNvPr id="3" name="Text Placeholder 2">
            <a:extLst>
              <a:ext uri="{FF2B5EF4-FFF2-40B4-BE49-F238E27FC236}">
                <a16:creationId xmlns:a16="http://schemas.microsoft.com/office/drawing/2014/main" id="{EF691EB9-C81E-45A1-9DB1-928056528407}"/>
              </a:ext>
            </a:extLst>
          </p:cNvPr>
          <p:cNvSpPr>
            <a:spLocks noGrp="1"/>
          </p:cNvSpPr>
          <p:nvPr>
            <p:ph type="body" sz="quarter" idx="16" hasCustomPrompt="1"/>
          </p:nvPr>
        </p:nvSpPr>
        <p:spPr>
          <a:xfrm>
            <a:off x="609599" y="2787650"/>
            <a:ext cx="5669280" cy="2498725"/>
          </a:xfrm>
          <a:prstGeom prst="rect">
            <a:avLst/>
          </a:prstGeom>
        </p:spPr>
        <p:txBody>
          <a:bodyPr/>
          <a:lstStyle>
            <a:lvl1pPr marL="0" indent="0">
              <a:lnSpc>
                <a:spcPct val="100000"/>
              </a:lnSpc>
              <a:spcBef>
                <a:spcPts val="0"/>
              </a:spcBef>
              <a:buNone/>
              <a:defRPr sz="5400" b="1">
                <a:solidFill>
                  <a:schemeClr val="bg1"/>
                </a:solidFill>
              </a:defRPr>
            </a:lvl1pPr>
            <a:lvl2pPr>
              <a:defRPr sz="5400" b="1"/>
            </a:lvl2pPr>
            <a:lvl3pPr>
              <a:defRPr sz="5400" b="1"/>
            </a:lvl3pPr>
            <a:lvl4pPr>
              <a:defRPr sz="5400" b="1"/>
            </a:lvl4pPr>
            <a:lvl5pPr>
              <a:defRPr sz="5400" b="1"/>
            </a:lvl5pPr>
          </a:lstStyle>
          <a:p>
            <a:pPr lvl="0"/>
            <a:r>
              <a:rPr lang="en-US"/>
              <a:t>Click to add quote</a:t>
            </a:r>
          </a:p>
        </p:txBody>
      </p:sp>
    </p:spTree>
    <p:extLst>
      <p:ext uri="{BB962C8B-B14F-4D97-AF65-F5344CB8AC3E}">
        <p14:creationId xmlns:p14="http://schemas.microsoft.com/office/powerpoint/2010/main" val="142556007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Title / Content / Video ">
    <p:bg>
      <p:bgPr>
        <a:gradFill>
          <a:gsLst>
            <a:gs pos="100000">
              <a:schemeClr val="tx1"/>
            </a:gs>
            <a:gs pos="9000">
              <a:schemeClr val="accent4"/>
            </a:gs>
          </a:gsLst>
          <a:lin ang="14400000" scaled="0"/>
        </a:gradFill>
        <a:effectLst/>
      </p:bgPr>
    </p:bg>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4B077E5-E609-4C17-8B6A-CF0BD3BD978F}"/>
              </a:ext>
            </a:extLst>
          </p:cNvPr>
          <p:cNvSpPr/>
          <p:nvPr/>
        </p:nvSpPr>
        <p:spPr>
          <a:xfrm rot="19379608">
            <a:off x="1248447" y="-2838051"/>
            <a:ext cx="7456088" cy="7238188"/>
          </a:xfrm>
          <a:custGeom>
            <a:avLst/>
            <a:gdLst>
              <a:gd name="connsiteX0" fmla="*/ 224099 w 7456088"/>
              <a:gd name="connsiteY0" fmla="*/ 0 h 7238188"/>
              <a:gd name="connsiteX1" fmla="*/ 6750984 w 7456088"/>
              <a:gd name="connsiteY1" fmla="*/ 4919527 h 7238188"/>
              <a:gd name="connsiteX2" fmla="*/ 7456088 w 7456088"/>
              <a:gd name="connsiteY2" fmla="*/ 7238188 h 7238188"/>
              <a:gd name="connsiteX3" fmla="*/ 0 w 7456088"/>
              <a:gd name="connsiteY3" fmla="*/ 297319 h 7238188"/>
            </a:gdLst>
            <a:ahLst/>
            <a:cxnLst>
              <a:cxn ang="0">
                <a:pos x="connsiteX0" y="connsiteY0"/>
              </a:cxn>
              <a:cxn ang="0">
                <a:pos x="connsiteX1" y="connsiteY1"/>
              </a:cxn>
              <a:cxn ang="0">
                <a:pos x="connsiteX2" y="connsiteY2"/>
              </a:cxn>
              <a:cxn ang="0">
                <a:pos x="connsiteX3" y="connsiteY3"/>
              </a:cxn>
            </a:cxnLst>
            <a:rect l="l" t="t" r="r" b="b"/>
            <a:pathLst>
              <a:path w="7456088" h="7238188">
                <a:moveTo>
                  <a:pt x="224099" y="0"/>
                </a:moveTo>
                <a:lnTo>
                  <a:pt x="6750984" y="4919527"/>
                </a:lnTo>
                <a:lnTo>
                  <a:pt x="7456088" y="7238188"/>
                </a:lnTo>
                <a:lnTo>
                  <a:pt x="0" y="297319"/>
                </a:lnTo>
                <a:close/>
              </a:path>
            </a:pathLst>
          </a:custGeom>
          <a:gradFill>
            <a:gsLst>
              <a:gs pos="100000">
                <a:schemeClr val="bg1">
                  <a:alpha val="15000"/>
                </a:schemeClr>
              </a:gs>
              <a:gs pos="0">
                <a:schemeClr val="bg1">
                  <a:alpha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66640645-9C01-4014-ACB6-CFEC73305AA1}"/>
              </a:ext>
            </a:extLst>
          </p:cNvPr>
          <p:cNvSpPr/>
          <p:nvPr/>
        </p:nvSpPr>
        <p:spPr>
          <a:xfrm rot="19379608">
            <a:off x="-1748160" y="-602034"/>
            <a:ext cx="7674989" cy="7712885"/>
          </a:xfrm>
          <a:custGeom>
            <a:avLst/>
            <a:gdLst>
              <a:gd name="connsiteX0" fmla="*/ 7674989 w 7674989"/>
              <a:gd name="connsiteY0" fmla="*/ 2673579 h 7712885"/>
              <a:gd name="connsiteX1" fmla="*/ 2966986 w 7674989"/>
              <a:gd name="connsiteY1" fmla="*/ 7712885 h 7712885"/>
              <a:gd name="connsiteX2" fmla="*/ 0 w 7674989"/>
              <a:gd name="connsiteY2" fmla="*/ 5476571 h 7712885"/>
              <a:gd name="connsiteX3" fmla="*/ 4127871 w 7674989"/>
              <a:gd name="connsiteY3" fmla="*/ 0 h 7712885"/>
            </a:gdLst>
            <a:ahLst/>
            <a:cxnLst>
              <a:cxn ang="0">
                <a:pos x="connsiteX0" y="connsiteY0"/>
              </a:cxn>
              <a:cxn ang="0">
                <a:pos x="connsiteX1" y="connsiteY1"/>
              </a:cxn>
              <a:cxn ang="0">
                <a:pos x="connsiteX2" y="connsiteY2"/>
              </a:cxn>
              <a:cxn ang="0">
                <a:pos x="connsiteX3" y="connsiteY3"/>
              </a:cxn>
            </a:cxnLst>
            <a:rect l="l" t="t" r="r" b="b"/>
            <a:pathLst>
              <a:path w="7674989" h="7712885">
                <a:moveTo>
                  <a:pt x="7674989" y="2673579"/>
                </a:moveTo>
                <a:lnTo>
                  <a:pt x="2966986" y="7712885"/>
                </a:lnTo>
                <a:lnTo>
                  <a:pt x="0" y="5476571"/>
                </a:lnTo>
                <a:lnTo>
                  <a:pt x="4127871" y="0"/>
                </a:lnTo>
                <a:close/>
              </a:path>
            </a:pathLst>
          </a:custGeom>
          <a:gradFill>
            <a:gsLst>
              <a:gs pos="100000">
                <a:schemeClr val="bg1">
                  <a:alpha val="0"/>
                </a:schemeClr>
              </a:gs>
              <a:gs pos="0">
                <a:schemeClr val="bg1">
                  <a:alpha val="1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02F2CA31-ACC6-4DB3-A513-DA544EF904F4}"/>
              </a:ext>
            </a:extLst>
          </p:cNvPr>
          <p:cNvSpPr/>
          <p:nvPr/>
        </p:nvSpPr>
        <p:spPr>
          <a:xfrm rot="19379608">
            <a:off x="-255267" y="2384753"/>
            <a:ext cx="11353959" cy="4469448"/>
          </a:xfrm>
          <a:custGeom>
            <a:avLst/>
            <a:gdLst>
              <a:gd name="connsiteX0" fmla="*/ 11353959 w 11353959"/>
              <a:gd name="connsiteY0" fmla="*/ 2541281 h 4469448"/>
              <a:gd name="connsiteX1" fmla="*/ 4922798 w 11353959"/>
              <a:gd name="connsiteY1" fmla="*/ 4469448 h 4469448"/>
              <a:gd name="connsiteX2" fmla="*/ 0 w 11353959"/>
              <a:gd name="connsiteY2" fmla="*/ 758974 h 4469448"/>
              <a:gd name="connsiteX3" fmla="*/ 572064 w 11353959"/>
              <a:gd name="connsiteY3" fmla="*/ 0 h 4469448"/>
            </a:gdLst>
            <a:ahLst/>
            <a:cxnLst>
              <a:cxn ang="0">
                <a:pos x="connsiteX0" y="connsiteY0"/>
              </a:cxn>
              <a:cxn ang="0">
                <a:pos x="connsiteX1" y="connsiteY1"/>
              </a:cxn>
              <a:cxn ang="0">
                <a:pos x="connsiteX2" y="connsiteY2"/>
              </a:cxn>
              <a:cxn ang="0">
                <a:pos x="connsiteX3" y="connsiteY3"/>
              </a:cxn>
            </a:cxnLst>
            <a:rect l="l" t="t" r="r" b="b"/>
            <a:pathLst>
              <a:path w="11353959" h="4469448">
                <a:moveTo>
                  <a:pt x="11353959" y="2541281"/>
                </a:moveTo>
                <a:lnTo>
                  <a:pt x="4922798" y="4469448"/>
                </a:lnTo>
                <a:lnTo>
                  <a:pt x="0" y="758974"/>
                </a:lnTo>
                <a:lnTo>
                  <a:pt x="572064" y="0"/>
                </a:lnTo>
                <a:close/>
              </a:path>
            </a:pathLst>
          </a:custGeom>
          <a:gradFill>
            <a:gsLst>
              <a:gs pos="99000">
                <a:schemeClr val="bg1">
                  <a:alpha val="9000"/>
                </a:schemeClr>
              </a:gs>
              <a:gs pos="0">
                <a:schemeClr val="bg1">
                  <a:alpha val="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B7ADAF9F-D1AC-E247-AC14-A706766F19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1592" y="6133788"/>
            <a:ext cx="1130807" cy="348629"/>
          </a:xfrm>
          <a:prstGeom prst="rect">
            <a:avLst/>
          </a:prstGeom>
        </p:spPr>
      </p:pic>
      <p:pic>
        <p:nvPicPr>
          <p:cNvPr id="13" name="Picture 12">
            <a:extLst>
              <a:ext uri="{FF2B5EF4-FFF2-40B4-BE49-F238E27FC236}">
                <a16:creationId xmlns:a16="http://schemas.microsoft.com/office/drawing/2014/main" id="{9DE6D801-0970-A944-893E-ECB4C295E379}"/>
              </a:ext>
            </a:extLst>
          </p:cNvPr>
          <p:cNvPicPr>
            <a:picLocks noChangeAspect="1"/>
          </p:cNvPicPr>
          <p:nvPr userDrawn="1"/>
        </p:nvPicPr>
        <p:blipFill rotWithShape="1">
          <a:blip r:embed="rId3"/>
          <a:srcRect b="60978"/>
          <a:stretch/>
        </p:blipFill>
        <p:spPr>
          <a:xfrm>
            <a:off x="0" y="6775487"/>
            <a:ext cx="12192000" cy="82513"/>
          </a:xfrm>
          <a:prstGeom prst="rect">
            <a:avLst/>
          </a:prstGeom>
        </p:spPr>
      </p:pic>
      <p:sp>
        <p:nvSpPr>
          <p:cNvPr id="14" name="Text Placeholder 2">
            <a:extLst>
              <a:ext uri="{FF2B5EF4-FFF2-40B4-BE49-F238E27FC236}">
                <a16:creationId xmlns:a16="http://schemas.microsoft.com/office/drawing/2014/main" id="{C4354659-C908-4A17-9232-5C7E621292D5}"/>
              </a:ext>
            </a:extLst>
          </p:cNvPr>
          <p:cNvSpPr>
            <a:spLocks noGrp="1"/>
          </p:cNvSpPr>
          <p:nvPr>
            <p:ph type="body" sz="quarter" idx="20" hasCustomPrompt="1"/>
          </p:nvPr>
        </p:nvSpPr>
        <p:spPr>
          <a:xfrm>
            <a:off x="609601" y="1019833"/>
            <a:ext cx="10972800" cy="369332"/>
          </a:xfrm>
          <a:prstGeom prst="rect">
            <a:avLst/>
          </a:prstGeom>
        </p:spPr>
        <p:txBody>
          <a:bodyPr wrap="square" lIns="0" rIns="0">
            <a:spAutoFit/>
          </a:bodyPr>
          <a:lstStyle>
            <a:lvl1pPr marL="0" indent="0">
              <a:buNone/>
              <a:defRPr sz="2000">
                <a:solidFill>
                  <a:schemeClr val="bg1"/>
                </a:solidFill>
              </a:defRPr>
            </a:lvl1pPr>
          </a:lstStyle>
          <a:p>
            <a:pPr lvl="0"/>
            <a:r>
              <a:rPr lang="en-US"/>
              <a:t>Click to add sub-title</a:t>
            </a:r>
            <a:endParaRPr lang="en-GB"/>
          </a:p>
        </p:txBody>
      </p:sp>
      <p:sp>
        <p:nvSpPr>
          <p:cNvPr id="15" name="Title 1">
            <a:extLst>
              <a:ext uri="{FF2B5EF4-FFF2-40B4-BE49-F238E27FC236}">
                <a16:creationId xmlns:a16="http://schemas.microsoft.com/office/drawing/2014/main" id="{3CEBA134-1D60-44D3-A84D-91E2966DE40C}"/>
              </a:ext>
            </a:extLst>
          </p:cNvPr>
          <p:cNvSpPr>
            <a:spLocks noGrp="1"/>
          </p:cNvSpPr>
          <p:nvPr>
            <p:ph type="title" hasCustomPrompt="1"/>
          </p:nvPr>
        </p:nvSpPr>
        <p:spPr>
          <a:xfrm>
            <a:off x="609600" y="609600"/>
            <a:ext cx="10972800" cy="410233"/>
          </a:xfrm>
          <a:prstGeom prst="rect">
            <a:avLst/>
          </a:prstGeom>
        </p:spPr>
        <p:txBody>
          <a:bodyPr lIns="0" tIns="0" rIns="0" bIns="0" anchor="t">
            <a:noAutofit/>
          </a:bodyPr>
          <a:lstStyle>
            <a:lvl1pPr>
              <a:defRPr sz="2400" b="1" i="0">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16" name="Content Placeholder 2">
            <a:extLst>
              <a:ext uri="{FF2B5EF4-FFF2-40B4-BE49-F238E27FC236}">
                <a16:creationId xmlns:a16="http://schemas.microsoft.com/office/drawing/2014/main" id="{D1D9A821-078D-43B9-8464-538D8E012862}"/>
              </a:ext>
            </a:extLst>
          </p:cNvPr>
          <p:cNvSpPr>
            <a:spLocks noGrp="1"/>
          </p:cNvSpPr>
          <p:nvPr>
            <p:ph sz="quarter" idx="21" hasCustomPrompt="1"/>
          </p:nvPr>
        </p:nvSpPr>
        <p:spPr>
          <a:xfrm>
            <a:off x="9056788" y="2108778"/>
            <a:ext cx="2525611" cy="3769735"/>
          </a:xfrm>
          <a:prstGeom prst="rect">
            <a:avLst/>
          </a:prstGeom>
        </p:spPr>
        <p:txBody>
          <a:bodyPr lIns="0" tIns="0" rIns="0" bIns="0"/>
          <a:lstStyle>
            <a:lvl1pPr marL="231775" indent="-231775">
              <a:spcBef>
                <a:spcPts val="500"/>
              </a:spcBef>
              <a:buFont typeface="Arial" panose="020B0604020202020204" pitchFamily="34" charset="0"/>
              <a:buChar char="•"/>
              <a:defRPr sz="1600">
                <a:solidFill>
                  <a:schemeClr val="bg1"/>
                </a:solidFill>
              </a:defRPr>
            </a:lvl1pPr>
            <a:lvl2pPr marL="465138" indent="-233363">
              <a:spcBef>
                <a:spcPts val="500"/>
              </a:spcBef>
              <a:defRPr sz="1600">
                <a:solidFill>
                  <a:schemeClr val="bg1"/>
                </a:solidFill>
              </a:defRPr>
            </a:lvl2pPr>
            <a:lvl3pPr marL="682625" marR="0" indent="-2174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bg1"/>
                </a:solidFill>
              </a:defRPr>
            </a:lvl3pPr>
            <a:lvl4pPr marL="914400" indent="-231775">
              <a:spcBef>
                <a:spcPts val="500"/>
              </a:spcBef>
              <a:defRPr sz="1400">
                <a:solidFill>
                  <a:schemeClr val="bg1"/>
                </a:solidFill>
              </a:defRPr>
            </a:lvl4pPr>
            <a:lvl5pPr marL="1146175" indent="-231775">
              <a:spcBef>
                <a:spcPts val="500"/>
              </a:spcBef>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Media Placeholder 2">
            <a:extLst>
              <a:ext uri="{FF2B5EF4-FFF2-40B4-BE49-F238E27FC236}">
                <a16:creationId xmlns:a16="http://schemas.microsoft.com/office/drawing/2014/main" id="{3366D18E-8AA5-4690-BA85-84E71374D53A}"/>
              </a:ext>
            </a:extLst>
          </p:cNvPr>
          <p:cNvSpPr>
            <a:spLocks noGrp="1"/>
          </p:cNvSpPr>
          <p:nvPr>
            <p:ph type="media" sz="quarter" idx="24" hasCustomPrompt="1"/>
          </p:nvPr>
        </p:nvSpPr>
        <p:spPr>
          <a:xfrm>
            <a:off x="609600" y="1471584"/>
            <a:ext cx="8107182" cy="4443480"/>
          </a:xfrm>
          <a:prstGeom prst="rect">
            <a:avLst/>
          </a:prstGeom>
          <a:effectLst>
            <a:softEdge rad="0"/>
          </a:effectLst>
        </p:spPr>
        <p:txBody>
          <a:bodyPr anchor="ctr"/>
          <a:lstStyle>
            <a:lvl1pPr marL="0" indent="0" algn="ctr">
              <a:buNone/>
              <a:defRPr>
                <a:solidFill>
                  <a:schemeClr val="bg1"/>
                </a:solidFill>
              </a:defRPr>
            </a:lvl1pPr>
          </a:lstStyle>
          <a:p>
            <a:r>
              <a:rPr lang="en-US"/>
              <a:t>Click to insert video</a:t>
            </a:r>
          </a:p>
        </p:txBody>
      </p:sp>
      <p:sp>
        <p:nvSpPr>
          <p:cNvPr id="12" name="Text Placeholder 2">
            <a:extLst>
              <a:ext uri="{FF2B5EF4-FFF2-40B4-BE49-F238E27FC236}">
                <a16:creationId xmlns:a16="http://schemas.microsoft.com/office/drawing/2014/main" id="{38BCB93E-1DD3-D242-AFF8-8CD8BC6569A6}"/>
              </a:ext>
            </a:extLst>
          </p:cNvPr>
          <p:cNvSpPr>
            <a:spLocks noGrp="1"/>
          </p:cNvSpPr>
          <p:nvPr>
            <p:ph type="body" sz="quarter" idx="31"/>
          </p:nvPr>
        </p:nvSpPr>
        <p:spPr>
          <a:xfrm>
            <a:off x="9056788" y="1531199"/>
            <a:ext cx="2525612" cy="449942"/>
          </a:xfrm>
          <a:prstGeom prst="rect">
            <a:avLst/>
          </a:prstGeom>
        </p:spPr>
        <p:txBody>
          <a:bodyPr lIns="0" tIns="0" rIns="0" bIns="0"/>
          <a:lstStyle>
            <a:lvl1pPr marL="0" indent="0">
              <a:buNone/>
              <a:defRPr lang="en-US" sz="1800" b="1" dirty="0" smtClean="0">
                <a:solidFill>
                  <a:schemeClr val="bg1"/>
                </a:solidFill>
              </a:defRPr>
            </a:lvl1pPr>
            <a:lvl2pPr>
              <a:defRPr lang="en-US" sz="1600" dirty="0" smtClean="0"/>
            </a:lvl2pPr>
            <a:lvl3pPr>
              <a:defRPr lang="en-US" sz="1400" dirty="0" smtClean="0"/>
            </a:lvl3pPr>
            <a:lvl4pPr>
              <a:defRPr lang="en-US" sz="1400" dirty="0" smtClean="0"/>
            </a:lvl4pPr>
            <a:lvl5pPr>
              <a:defRPr lang="en-US" sz="1400" dirty="0"/>
            </a:lvl5pPr>
          </a:lstStyle>
          <a:p>
            <a:pPr marL="231775" lvl="0" indent="-231775">
              <a:spcBef>
                <a:spcPts val="500"/>
              </a:spcBef>
            </a:pPr>
            <a:endParaRPr lang="en-US"/>
          </a:p>
        </p:txBody>
      </p:sp>
    </p:spTree>
    <p:extLst>
      <p:ext uri="{BB962C8B-B14F-4D97-AF65-F5344CB8AC3E}">
        <p14:creationId xmlns:p14="http://schemas.microsoft.com/office/powerpoint/2010/main" val="62481892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29920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cNvSpPr>
            <a:spLocks noGrp="1"/>
          </p:cNvSpPr>
          <p:nvPr>
            <p:ph type="dt" sz="half" idx="10"/>
          </p:nvPr>
        </p:nvSpPr>
        <p:spPr/>
        <p:txBody>
          <a:bodyPr/>
          <a:lstStyle/>
          <a:p>
            <a:fld id="{27FC3DAB-407D-4279-8EB6-232635B61438}" type="datetimeFigureOut">
              <a:rPr lang="en-US" smtClean="0"/>
              <a:t>9/16/2026</a:t>
            </a:fld>
            <a:endParaRPr lang="en-US" dirty="0"/>
          </a:p>
        </p:txBody>
      </p:sp>
      <p:sp>
        <p:nvSpPr>
          <p:cNvPr id="3" name="Footer"/>
          <p:cNvSpPr>
            <a:spLocks noGrp="1"/>
          </p:cNvSpPr>
          <p:nvPr>
            <p:ph type="ftr" sz="quarter" idx="11"/>
          </p:nvPr>
        </p:nvSpPr>
        <p:spPr/>
        <p:txBody>
          <a:bodyPr/>
          <a:lstStyle/>
          <a:p>
            <a:endParaRPr lang="en-US" dirty="0"/>
          </a:p>
        </p:txBody>
      </p:sp>
      <p:sp>
        <p:nvSpPr>
          <p:cNvPr id="4" name="Slide Number"/>
          <p:cNvSpPr>
            <a:spLocks noGrp="1"/>
          </p:cNvSpPr>
          <p:nvPr>
            <p:ph type="sldNum" sz="quarter" idx="12"/>
          </p:nvPr>
        </p:nvSpPr>
        <p:spPr/>
        <p:txBody>
          <a:bodyPr/>
          <a:lstStyle/>
          <a:p>
            <a:fld id="{02CEFE82-39F2-4F47-8A0C-D5AB3496FA5C}" type="slidenum">
              <a:rPr lang="en-US" smtClean="0"/>
              <a:t>‹Nr.›</a:t>
            </a:fld>
            <a:endParaRPr lang="en-US" dirty="0"/>
          </a:p>
        </p:txBody>
      </p:sp>
    </p:spTree>
    <p:extLst>
      <p:ext uri="{BB962C8B-B14F-4D97-AF65-F5344CB8AC3E}">
        <p14:creationId xmlns:p14="http://schemas.microsoft.com/office/powerpoint/2010/main" val="373229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4.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2.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image" Target="../media/image20.jp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21.jpe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77.xml"/><Relationship Id="rId18" Type="http://schemas.openxmlformats.org/officeDocument/2006/relationships/slideLayout" Target="../slideLayouts/slideLayout82.xml"/><Relationship Id="rId26" Type="http://schemas.openxmlformats.org/officeDocument/2006/relationships/slideLayout" Target="../slideLayouts/slideLayout90.xml"/><Relationship Id="rId21" Type="http://schemas.openxmlformats.org/officeDocument/2006/relationships/slideLayout" Target="../slideLayouts/slideLayout85.xml"/><Relationship Id="rId34" Type="http://schemas.openxmlformats.org/officeDocument/2006/relationships/slideLayout" Target="../slideLayouts/slideLayout98.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slideLayout" Target="../slideLayouts/slideLayout89.xml"/><Relationship Id="rId33" Type="http://schemas.openxmlformats.org/officeDocument/2006/relationships/slideLayout" Target="../slideLayouts/slideLayout97.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29" Type="http://schemas.openxmlformats.org/officeDocument/2006/relationships/slideLayout" Target="../slideLayouts/slideLayout93.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slideLayout" Target="../slideLayouts/slideLayout88.xml"/><Relationship Id="rId32" Type="http://schemas.openxmlformats.org/officeDocument/2006/relationships/slideLayout" Target="../slideLayouts/slideLayout96.xml"/><Relationship Id="rId37" Type="http://schemas.openxmlformats.org/officeDocument/2006/relationships/image" Target="../media/image22.jpeg"/><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slideLayout" Target="../slideLayouts/slideLayout87.xml"/><Relationship Id="rId28" Type="http://schemas.openxmlformats.org/officeDocument/2006/relationships/slideLayout" Target="../slideLayouts/slideLayout92.xml"/><Relationship Id="rId36" Type="http://schemas.openxmlformats.org/officeDocument/2006/relationships/theme" Target="../theme/theme6.xml"/><Relationship Id="rId10" Type="http://schemas.openxmlformats.org/officeDocument/2006/relationships/slideLayout" Target="../slideLayouts/slideLayout74.xml"/><Relationship Id="rId19" Type="http://schemas.openxmlformats.org/officeDocument/2006/relationships/slideLayout" Target="../slideLayouts/slideLayout83.xml"/><Relationship Id="rId31" Type="http://schemas.openxmlformats.org/officeDocument/2006/relationships/slideLayout" Target="../slideLayouts/slideLayout95.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 Id="rId27" Type="http://schemas.openxmlformats.org/officeDocument/2006/relationships/slideLayout" Target="../slideLayouts/slideLayout91.xml"/><Relationship Id="rId30" Type="http://schemas.openxmlformats.org/officeDocument/2006/relationships/slideLayout" Target="../slideLayouts/slideLayout94.xml"/><Relationship Id="rId35" Type="http://schemas.openxmlformats.org/officeDocument/2006/relationships/slideLayout" Target="../slideLayouts/slideLayout99.xml"/><Relationship Id="rId8" Type="http://schemas.openxmlformats.org/officeDocument/2006/relationships/slideLayout" Target="../slideLayouts/slideLayout72.xml"/><Relationship Id="rId3"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3" Type="http://schemas.openxmlformats.org/officeDocument/2006/relationships/slideLayout" Target="../slideLayouts/slideLayout102.xml"/><Relationship Id="rId21" Type="http://schemas.openxmlformats.org/officeDocument/2006/relationships/slideLayout" Target="../slideLayouts/slideLayout120.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slideLayout" Target="../slideLayouts/slideLayout11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theme" Target="../theme/theme7.xml"/><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slideLayout" Target="../slideLayouts/slideLayout121.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24.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5" Type="http://schemas.openxmlformats.org/officeDocument/2006/relationships/theme" Target="../theme/theme8.xml"/><Relationship Id="rId4" Type="http://schemas.openxmlformats.org/officeDocument/2006/relationships/slideLayout" Target="../slideLayouts/slideLayout125.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26" Type="http://schemas.openxmlformats.org/officeDocument/2006/relationships/slideLayout" Target="../slideLayouts/slideLayout151.xml"/><Relationship Id="rId39" Type="http://schemas.openxmlformats.org/officeDocument/2006/relationships/slideLayout" Target="../slideLayouts/slideLayout164.xml"/><Relationship Id="rId21" Type="http://schemas.openxmlformats.org/officeDocument/2006/relationships/slideLayout" Target="../slideLayouts/slideLayout146.xml"/><Relationship Id="rId34" Type="http://schemas.openxmlformats.org/officeDocument/2006/relationships/slideLayout" Target="../slideLayouts/slideLayout159.xml"/><Relationship Id="rId42" Type="http://schemas.openxmlformats.org/officeDocument/2006/relationships/slideLayout" Target="../slideLayouts/slideLayout167.xml"/><Relationship Id="rId7" Type="http://schemas.openxmlformats.org/officeDocument/2006/relationships/slideLayout" Target="../slideLayouts/slideLayout13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9" Type="http://schemas.openxmlformats.org/officeDocument/2006/relationships/slideLayout" Target="../slideLayouts/slideLayout154.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24" Type="http://schemas.openxmlformats.org/officeDocument/2006/relationships/slideLayout" Target="../slideLayouts/slideLayout149.xml"/><Relationship Id="rId32" Type="http://schemas.openxmlformats.org/officeDocument/2006/relationships/slideLayout" Target="../slideLayouts/slideLayout157.xml"/><Relationship Id="rId37" Type="http://schemas.openxmlformats.org/officeDocument/2006/relationships/slideLayout" Target="../slideLayouts/slideLayout162.xml"/><Relationship Id="rId40" Type="http://schemas.openxmlformats.org/officeDocument/2006/relationships/slideLayout" Target="../slideLayouts/slideLayout165.xml"/><Relationship Id="rId45" Type="http://schemas.openxmlformats.org/officeDocument/2006/relationships/slideLayout" Target="../slideLayouts/slideLayout170.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23" Type="http://schemas.openxmlformats.org/officeDocument/2006/relationships/slideLayout" Target="../slideLayouts/slideLayout148.xml"/><Relationship Id="rId28" Type="http://schemas.openxmlformats.org/officeDocument/2006/relationships/slideLayout" Target="../slideLayouts/slideLayout153.xml"/><Relationship Id="rId36" Type="http://schemas.openxmlformats.org/officeDocument/2006/relationships/slideLayout" Target="../slideLayouts/slideLayout161.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31" Type="http://schemas.openxmlformats.org/officeDocument/2006/relationships/slideLayout" Target="../slideLayouts/slideLayout156.xml"/><Relationship Id="rId44" Type="http://schemas.openxmlformats.org/officeDocument/2006/relationships/slideLayout" Target="../slideLayouts/slideLayout169.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 Id="rId22" Type="http://schemas.openxmlformats.org/officeDocument/2006/relationships/slideLayout" Target="../slideLayouts/slideLayout147.xml"/><Relationship Id="rId27" Type="http://schemas.openxmlformats.org/officeDocument/2006/relationships/slideLayout" Target="../slideLayouts/slideLayout152.xml"/><Relationship Id="rId30" Type="http://schemas.openxmlformats.org/officeDocument/2006/relationships/slideLayout" Target="../slideLayouts/slideLayout155.xml"/><Relationship Id="rId35" Type="http://schemas.openxmlformats.org/officeDocument/2006/relationships/slideLayout" Target="../slideLayouts/slideLayout160.xml"/><Relationship Id="rId43" Type="http://schemas.openxmlformats.org/officeDocument/2006/relationships/slideLayout" Target="../slideLayouts/slideLayout168.xml"/><Relationship Id="rId8" Type="http://schemas.openxmlformats.org/officeDocument/2006/relationships/slideLayout" Target="../slideLayouts/slideLayout133.xml"/><Relationship Id="rId3" Type="http://schemas.openxmlformats.org/officeDocument/2006/relationships/slideLayout" Target="../slideLayouts/slideLayout128.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5" Type="http://schemas.openxmlformats.org/officeDocument/2006/relationships/slideLayout" Target="../slideLayouts/slideLayout150.xml"/><Relationship Id="rId33" Type="http://schemas.openxmlformats.org/officeDocument/2006/relationships/slideLayout" Target="../slideLayouts/slideLayout158.xml"/><Relationship Id="rId38" Type="http://schemas.openxmlformats.org/officeDocument/2006/relationships/slideLayout" Target="../slideLayouts/slideLayout163.xml"/><Relationship Id="rId46" Type="http://schemas.openxmlformats.org/officeDocument/2006/relationships/theme" Target="../theme/theme9.xml"/><Relationship Id="rId20" Type="http://schemas.openxmlformats.org/officeDocument/2006/relationships/slideLayout" Target="../slideLayouts/slideLayout145.xml"/><Relationship Id="rId41" Type="http://schemas.openxmlformats.org/officeDocument/2006/relationships/slideLayout" Target="../slideLayouts/slideLayout166.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183.xml"/><Relationship Id="rId18" Type="http://schemas.openxmlformats.org/officeDocument/2006/relationships/slideLayout" Target="../slideLayouts/slideLayout188.xml"/><Relationship Id="rId26" Type="http://schemas.openxmlformats.org/officeDocument/2006/relationships/slideLayout" Target="../slideLayouts/slideLayout196.xml"/><Relationship Id="rId3" Type="http://schemas.openxmlformats.org/officeDocument/2006/relationships/slideLayout" Target="../slideLayouts/slideLayout173.xml"/><Relationship Id="rId21" Type="http://schemas.openxmlformats.org/officeDocument/2006/relationships/slideLayout" Target="../slideLayouts/slideLayout191.xml"/><Relationship Id="rId34" Type="http://schemas.openxmlformats.org/officeDocument/2006/relationships/slideLayout" Target="../slideLayouts/slideLayout204.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5" Type="http://schemas.openxmlformats.org/officeDocument/2006/relationships/slideLayout" Target="../slideLayouts/slideLayout195.xml"/><Relationship Id="rId33" Type="http://schemas.openxmlformats.org/officeDocument/2006/relationships/slideLayout" Target="../slideLayouts/slideLayout203.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20" Type="http://schemas.openxmlformats.org/officeDocument/2006/relationships/slideLayout" Target="../slideLayouts/slideLayout190.xml"/><Relationship Id="rId29" Type="http://schemas.openxmlformats.org/officeDocument/2006/relationships/slideLayout" Target="../slideLayouts/slideLayout199.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24" Type="http://schemas.openxmlformats.org/officeDocument/2006/relationships/slideLayout" Target="../slideLayouts/slideLayout194.xml"/><Relationship Id="rId32" Type="http://schemas.openxmlformats.org/officeDocument/2006/relationships/slideLayout" Target="../slideLayouts/slideLayout202.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23" Type="http://schemas.openxmlformats.org/officeDocument/2006/relationships/slideLayout" Target="../slideLayouts/slideLayout193.xml"/><Relationship Id="rId28" Type="http://schemas.openxmlformats.org/officeDocument/2006/relationships/slideLayout" Target="../slideLayouts/slideLayout198.xml"/><Relationship Id="rId36" Type="http://schemas.openxmlformats.org/officeDocument/2006/relationships/image" Target="../media/image22.jpeg"/><Relationship Id="rId10" Type="http://schemas.openxmlformats.org/officeDocument/2006/relationships/slideLayout" Target="../slideLayouts/slideLayout180.xml"/><Relationship Id="rId19" Type="http://schemas.openxmlformats.org/officeDocument/2006/relationships/slideLayout" Target="../slideLayouts/slideLayout189.xml"/><Relationship Id="rId31" Type="http://schemas.openxmlformats.org/officeDocument/2006/relationships/slideLayout" Target="../slideLayouts/slideLayout201.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 Id="rId22" Type="http://schemas.openxmlformats.org/officeDocument/2006/relationships/slideLayout" Target="../slideLayouts/slideLayout192.xml"/><Relationship Id="rId27" Type="http://schemas.openxmlformats.org/officeDocument/2006/relationships/slideLayout" Target="../slideLayouts/slideLayout197.xml"/><Relationship Id="rId30" Type="http://schemas.openxmlformats.org/officeDocument/2006/relationships/slideLayout" Target="../slideLayouts/slideLayout200.xml"/><Relationship Id="rId35" Type="http://schemas.openxmlformats.org/officeDocument/2006/relationships/theme" Target="../theme/theme10.xml"/><Relationship Id="rId8" Type="http://schemas.openxmlformats.org/officeDocument/2006/relationships/slideLayout" Target="../slideLayouts/slideLayout1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el"/>
          <p:cNvSpPr>
            <a:spLocks noGrp="1"/>
          </p:cNvSpPr>
          <p:nvPr>
            <p:ph type="title"/>
          </p:nvPr>
        </p:nvSpPr>
        <p:spPr bwMode="gray">
          <a:xfrm>
            <a:off x="540070" y="432000"/>
            <a:ext cx="11111046" cy="1080000"/>
          </a:xfrm>
          <a:prstGeom prst="rect">
            <a:avLst/>
          </a:prstGeom>
        </p:spPr>
        <p:txBody>
          <a:bodyPr vert="horz" lIns="0" tIns="0" rIns="0" bIns="0" rtlCol="0" anchor="t">
            <a:noAutofit/>
          </a:bodyPr>
          <a:lstStyle/>
          <a:p>
            <a:r>
              <a:rPr lang="de-DE" noProof="0" dirty="0"/>
              <a:t>Titelmaster durch Klicken bearbeiten</a:t>
            </a:r>
          </a:p>
        </p:txBody>
      </p:sp>
      <p:sp>
        <p:nvSpPr>
          <p:cNvPr id="3" name="Inhalt"/>
          <p:cNvSpPr>
            <a:spLocks noGrp="1"/>
          </p:cNvSpPr>
          <p:nvPr>
            <p:ph type="body" idx="1"/>
          </p:nvPr>
        </p:nvSpPr>
        <p:spPr bwMode="gray">
          <a:xfrm>
            <a:off x="540070" y="1512000"/>
            <a:ext cx="11111046" cy="4298400"/>
          </a:xfrm>
          <a:prstGeom prst="rect">
            <a:avLst/>
          </a:prstGeom>
        </p:spPr>
        <p:txBody>
          <a:bodyPr vert="horz" lIns="0" tIns="0" rIns="0" bIns="0" rtlCol="0">
            <a:noAutofit/>
          </a:body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4" name="Datum"/>
          <p:cNvSpPr>
            <a:spLocks noGrp="1"/>
          </p:cNvSpPr>
          <p:nvPr>
            <p:ph type="dt" sz="half" idx="2"/>
          </p:nvPr>
        </p:nvSpPr>
        <p:spPr bwMode="gray">
          <a:xfrm>
            <a:off x="10210929" y="6084000"/>
            <a:ext cx="1440187" cy="360000"/>
          </a:xfrm>
          <a:prstGeom prst="rect">
            <a:avLst/>
          </a:prstGeom>
        </p:spPr>
        <p:txBody>
          <a:bodyPr vert="horz" lIns="0" tIns="0" rIns="0" bIns="0" rtlCol="0" anchor="b"/>
          <a:lstStyle>
            <a:lvl1pPr algn="r">
              <a:defRPr sz="1200">
                <a:solidFill>
                  <a:schemeClr val="bg1">
                    <a:lumMod val="50000"/>
                  </a:schemeClr>
                </a:solidFill>
              </a:defRPr>
            </a:lvl1pPr>
          </a:lstStyle>
          <a:p>
            <a:fld id="{A9ED068B-3DFD-4AD0-B580-152A92F1A09B}" type="datetime1">
              <a:rPr lang="de-DE" noProof="0" smtClean="0"/>
              <a:t>16.09.2026</a:t>
            </a:fld>
            <a:endParaRPr lang="de-DE" noProof="0" dirty="0"/>
          </a:p>
        </p:txBody>
      </p:sp>
      <p:sp>
        <p:nvSpPr>
          <p:cNvPr id="5" name="Fußzeile"/>
          <p:cNvSpPr>
            <a:spLocks noGrp="1"/>
          </p:cNvSpPr>
          <p:nvPr>
            <p:ph type="ftr" sz="quarter" idx="3"/>
          </p:nvPr>
        </p:nvSpPr>
        <p:spPr bwMode="gray">
          <a:xfrm>
            <a:off x="3935312" y="6084000"/>
            <a:ext cx="4320562" cy="360000"/>
          </a:xfrm>
          <a:prstGeom prst="rect">
            <a:avLst/>
          </a:prstGeom>
        </p:spPr>
        <p:txBody>
          <a:bodyPr vert="horz" lIns="0" tIns="0" rIns="0" bIns="0" rtlCol="0" anchor="b"/>
          <a:lstStyle>
            <a:lvl1pPr algn="ctr">
              <a:defRPr sz="1200">
                <a:solidFill>
                  <a:schemeClr val="bg1">
                    <a:lumMod val="50000"/>
                  </a:schemeClr>
                </a:solidFill>
              </a:defRPr>
            </a:lvl1pPr>
          </a:lstStyle>
          <a:p>
            <a:r>
              <a:rPr lang="de-DE" noProof="0" dirty="0"/>
              <a:t>Präsentationstitel</a:t>
            </a:r>
          </a:p>
        </p:txBody>
      </p:sp>
      <p:sp>
        <p:nvSpPr>
          <p:cNvPr id="6" name="Foliennummer"/>
          <p:cNvSpPr>
            <a:spLocks noGrp="1"/>
          </p:cNvSpPr>
          <p:nvPr>
            <p:ph type="sldNum" sz="quarter" idx="4"/>
          </p:nvPr>
        </p:nvSpPr>
        <p:spPr bwMode="gray">
          <a:xfrm>
            <a:off x="540070" y="6084000"/>
            <a:ext cx="900117" cy="360000"/>
          </a:xfrm>
          <a:prstGeom prst="rect">
            <a:avLst/>
          </a:prstGeom>
        </p:spPr>
        <p:txBody>
          <a:bodyPr vert="horz" lIns="0" tIns="0" rIns="0" bIns="0" rtlCol="0" anchor="b"/>
          <a:lstStyle>
            <a:lvl1pPr algn="l">
              <a:defRPr sz="1200">
                <a:solidFill>
                  <a:schemeClr val="bg1">
                    <a:lumMod val="50000"/>
                  </a:schemeClr>
                </a:solidFill>
              </a:defRPr>
            </a:lvl1pPr>
          </a:lstStyle>
          <a:p>
            <a:fld id="{02CEFE82-39F2-4F47-8A0C-D5AB3496FA5C}" type="slidenum">
              <a:rPr lang="de-DE" noProof="0" smtClean="0"/>
              <a:pPr/>
              <a:t>‹Nr.›</a:t>
            </a:fld>
            <a:endParaRPr lang="de-DE" noProof="0" dirty="0"/>
          </a:p>
        </p:txBody>
      </p:sp>
    </p:spTree>
    <p:extLst>
      <p:ext uri="{BB962C8B-B14F-4D97-AF65-F5344CB8AC3E}">
        <p14:creationId xmlns:p14="http://schemas.microsoft.com/office/powerpoint/2010/main" val="3192170893"/>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5" r:id="rId16"/>
    <p:sldLayoutId id="2147483677" r:id="rId17"/>
    <p:sldLayoutId id="2147483678"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b="1" kern="1200" cap="all" baseline="0">
          <a:solidFill>
            <a:schemeClr val="tx2"/>
          </a:solidFill>
          <a:latin typeface="+mj-lt"/>
          <a:ea typeface="+mj-ea"/>
          <a:cs typeface="+mj-cs"/>
        </a:defRPr>
      </a:lvl1pPr>
    </p:titleStyle>
    <p:bodyStyle>
      <a:lvl1pPr marL="270000" indent="-270000" algn="l" defTabSz="914400" rtl="0" eaLnBrk="1" latinLnBrk="0" hangingPunct="1">
        <a:lnSpc>
          <a:spcPct val="90000"/>
        </a:lnSpc>
        <a:spcBef>
          <a:spcPts val="0"/>
        </a:spcBef>
        <a:spcAft>
          <a:spcPts val="1000"/>
        </a:spcAft>
        <a:buFont typeface="Wingdings" panose="05000000000000000000" pitchFamily="2" charset="2"/>
        <a:buChar char="§"/>
        <a:defRPr sz="2200" kern="1200">
          <a:solidFill>
            <a:schemeClr val="tx1"/>
          </a:solidFill>
          <a:latin typeface="+mn-lt"/>
          <a:ea typeface="+mn-ea"/>
          <a:cs typeface="+mn-cs"/>
        </a:defRPr>
      </a:lvl1pPr>
      <a:lvl2pPr marL="720000" indent="-270000" algn="l" defTabSz="914400" rtl="0" eaLnBrk="1" latinLnBrk="0" hangingPunct="1">
        <a:lnSpc>
          <a:spcPct val="90000"/>
        </a:lnSpc>
        <a:spcBef>
          <a:spcPts val="0"/>
        </a:spcBef>
        <a:spcAft>
          <a:spcPts val="1000"/>
        </a:spcAft>
        <a:buFont typeface="Calibri Light" panose="020F0302020204030204" pitchFamily="34" charset="0"/>
        <a:buChar char="–"/>
        <a:defRPr sz="2000" kern="1200">
          <a:solidFill>
            <a:schemeClr val="tx1"/>
          </a:solidFill>
          <a:latin typeface="+mn-lt"/>
          <a:ea typeface="+mn-ea"/>
          <a:cs typeface="+mn-cs"/>
        </a:defRPr>
      </a:lvl2pPr>
      <a:lvl3pPr marL="1080000" indent="-270000" algn="l" defTabSz="914400" rtl="0" eaLnBrk="1" latinLnBrk="0" hangingPunct="1">
        <a:lnSpc>
          <a:spcPct val="90000"/>
        </a:lnSpc>
        <a:spcBef>
          <a:spcPts val="0"/>
        </a:spcBef>
        <a:spcAft>
          <a:spcPts val="1000"/>
        </a:spcAft>
        <a:buFont typeface="Calibri Light" panose="020F0302020204030204" pitchFamily="34" charset="0"/>
        <a:buChar char="–"/>
        <a:defRPr sz="1800" kern="1200">
          <a:solidFill>
            <a:schemeClr val="tx1"/>
          </a:solidFill>
          <a:latin typeface="+mn-lt"/>
          <a:ea typeface="+mn-ea"/>
          <a:cs typeface="+mn-cs"/>
        </a:defRPr>
      </a:lvl3pPr>
      <a:lvl4pPr marL="1440000" indent="-270000" algn="l" defTabSz="914400" rtl="0" eaLnBrk="1" latinLnBrk="0" hangingPunct="1">
        <a:lnSpc>
          <a:spcPct val="90000"/>
        </a:lnSpc>
        <a:spcBef>
          <a:spcPts val="0"/>
        </a:spcBef>
        <a:spcAft>
          <a:spcPts val="1000"/>
        </a:spcAft>
        <a:buFont typeface="Calibri Light" panose="020F0302020204030204" pitchFamily="34" charset="0"/>
        <a:buChar char="–"/>
        <a:defRPr sz="1600" kern="1200">
          <a:solidFill>
            <a:schemeClr val="tx1"/>
          </a:solidFill>
          <a:latin typeface="+mn-lt"/>
          <a:ea typeface="+mn-ea"/>
          <a:cs typeface="+mn-cs"/>
        </a:defRPr>
      </a:lvl4pPr>
      <a:lvl5pPr marL="1800000" indent="-270000" algn="l" defTabSz="914400" rtl="0" eaLnBrk="1" latinLnBrk="0" hangingPunct="1">
        <a:lnSpc>
          <a:spcPct val="90000"/>
        </a:lnSpc>
        <a:spcBef>
          <a:spcPts val="0"/>
        </a:spcBef>
        <a:spcAft>
          <a:spcPts val="1000"/>
        </a:spcAft>
        <a:buFont typeface="Calibri Light" panose="020F030202020403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p15:clr>
            <a:srgbClr val="A4A3A4"/>
          </p15:clr>
        </p15:guide>
        <p15:guide id="2" pos="342">
          <p15:clr>
            <a:srgbClr val="A4A3A4"/>
          </p15:clr>
        </p15:guide>
        <p15:guide id="3" pos="7336">
          <p15:clr>
            <a:srgbClr val="A4A3A4"/>
          </p15:clr>
        </p15:guide>
        <p15:guide id="4" orient="horz" pos="274">
          <p15:clr>
            <a:srgbClr val="A4A3A4"/>
          </p15:clr>
        </p15:guide>
        <p15:guide id="5" orient="horz" pos="952">
          <p15:clr>
            <a:srgbClr val="A4A3A4"/>
          </p15:clr>
        </p15:guide>
        <p15:guide id="6" orient="horz" pos="3659">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B134BE4-77E2-4F52-BBEA-AC6B2DD08D4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576532" y="6332940"/>
            <a:ext cx="1330285" cy="465600"/>
          </a:xfrm>
          <a:prstGeom prst="rect">
            <a:avLst/>
          </a:prstGeom>
        </p:spPr>
      </p:pic>
      <p:sp>
        <p:nvSpPr>
          <p:cNvPr id="2" name="Titelplatzhalter 1"/>
          <p:cNvSpPr>
            <a:spLocks noGrp="1"/>
          </p:cNvSpPr>
          <p:nvPr>
            <p:ph type="title"/>
          </p:nvPr>
        </p:nvSpPr>
        <p:spPr>
          <a:xfrm>
            <a:off x="623393" y="356659"/>
            <a:ext cx="10945216" cy="630000"/>
          </a:xfrm>
          <a:prstGeom prst="rect">
            <a:avLst/>
          </a:prstGeom>
        </p:spPr>
        <p:txBody>
          <a:bodyPr vert="horz" lIns="0" tIns="0" rIns="0" bIns="0" rtlCol="0" anchor="b">
            <a:noAutofit/>
          </a:bodyPr>
          <a:lstStyle/>
          <a:p>
            <a:r>
              <a:rPr lang="de-DE" dirty="0"/>
              <a:t>Titelmasterformat durch Klicken bearbeiten</a:t>
            </a:r>
          </a:p>
        </p:txBody>
      </p:sp>
      <p:sp>
        <p:nvSpPr>
          <p:cNvPr id="3" name="Textplatzhalter 2"/>
          <p:cNvSpPr>
            <a:spLocks noGrp="1"/>
          </p:cNvSpPr>
          <p:nvPr>
            <p:ph type="body" idx="1"/>
          </p:nvPr>
        </p:nvSpPr>
        <p:spPr>
          <a:xfrm>
            <a:off x="623393" y="1449167"/>
            <a:ext cx="10945216" cy="4867200"/>
          </a:xfrm>
          <a:prstGeom prst="rect">
            <a:avLst/>
          </a:prstGeom>
        </p:spPr>
        <p:txBody>
          <a:bodyPr vert="horz" wrap="square" lIns="0" tIns="0" rIns="0" bIns="0" rtlCol="0">
            <a:noAutofit/>
          </a:bodyPr>
          <a:lstStyle/>
          <a:p>
            <a:pPr lvl="0"/>
            <a:r>
              <a:rPr lang="de-DE" dirty="0"/>
              <a:t>Textmasterformate durch Klicken bearbeiten</a:t>
            </a:r>
          </a:p>
          <a:p>
            <a:pPr lvl="1"/>
            <a:r>
              <a:rPr lang="de-DE" dirty="0"/>
              <a:t>Zweite Ebene</a:t>
            </a:r>
          </a:p>
          <a:p>
            <a:pPr lvl="2"/>
            <a:r>
              <a:rPr lang="de-DE" dirty="0"/>
              <a:t>Dritte Ebene</a:t>
            </a:r>
          </a:p>
        </p:txBody>
      </p:sp>
      <p:sp>
        <p:nvSpPr>
          <p:cNvPr id="8" name="Textfeld 7">
            <a:extLst>
              <a:ext uri="{FF2B5EF4-FFF2-40B4-BE49-F238E27FC236}">
                <a16:creationId xmlns:a16="http://schemas.microsoft.com/office/drawing/2014/main" id="{D1AD7E2E-4FFC-45AC-8C10-2EE2C7C719BB}"/>
              </a:ext>
            </a:extLst>
          </p:cNvPr>
          <p:cNvSpPr txBox="1"/>
          <p:nvPr userDrawn="1"/>
        </p:nvSpPr>
        <p:spPr>
          <a:xfrm>
            <a:off x="143339" y="6396504"/>
            <a:ext cx="1593706" cy="297454"/>
          </a:xfrm>
          <a:prstGeom prst="rect">
            <a:avLst/>
          </a:prstGeom>
          <a:noFill/>
        </p:spPr>
        <p:txBody>
          <a:bodyPr wrap="none" rtlCol="0">
            <a:spAutoFit/>
          </a:bodyPr>
          <a:lstStyle/>
          <a:p>
            <a:pPr algn="l"/>
            <a:r>
              <a:rPr lang="de-DE" sz="1333" dirty="0">
                <a:solidFill>
                  <a:schemeClr val="bg1">
                    <a:lumMod val="50000"/>
                  </a:schemeClr>
                </a:solidFill>
              </a:rPr>
              <a:t>RES / Infrastruktur</a:t>
            </a:r>
          </a:p>
        </p:txBody>
      </p:sp>
      <p:sp>
        <p:nvSpPr>
          <p:cNvPr id="9" name="Textfeld 8">
            <a:extLst>
              <a:ext uri="{FF2B5EF4-FFF2-40B4-BE49-F238E27FC236}">
                <a16:creationId xmlns:a16="http://schemas.microsoft.com/office/drawing/2014/main" id="{A27E5FFB-5CA6-47BD-950E-CACCDB6A2298}"/>
              </a:ext>
            </a:extLst>
          </p:cNvPr>
          <p:cNvSpPr txBox="1"/>
          <p:nvPr userDrawn="1"/>
        </p:nvSpPr>
        <p:spPr>
          <a:xfrm>
            <a:off x="5836057" y="6396504"/>
            <a:ext cx="519886" cy="297454"/>
          </a:xfrm>
          <a:prstGeom prst="rect">
            <a:avLst/>
          </a:prstGeom>
          <a:noFill/>
        </p:spPr>
        <p:txBody>
          <a:bodyPr wrap="none" rtlCol="0">
            <a:spAutoFit/>
          </a:bodyPr>
          <a:lstStyle/>
          <a:p>
            <a:pPr algn="ctr"/>
            <a:fld id="{9CBE64FF-AAFF-458D-B01F-47BFCBD67753}" type="slidenum">
              <a:rPr lang="de-DE" sz="1333" smtClean="0">
                <a:solidFill>
                  <a:schemeClr val="bg1">
                    <a:lumMod val="50000"/>
                  </a:schemeClr>
                </a:solidFill>
              </a:rPr>
              <a:pPr algn="ctr"/>
              <a:t>‹Nr.›</a:t>
            </a:fld>
            <a:endParaRPr lang="de-DE" sz="1333" dirty="0">
              <a:solidFill>
                <a:schemeClr val="bg1">
                  <a:lumMod val="50000"/>
                </a:schemeClr>
              </a:solidFill>
            </a:endParaRPr>
          </a:p>
        </p:txBody>
      </p:sp>
    </p:spTree>
    <p:extLst>
      <p:ext uri="{BB962C8B-B14F-4D97-AF65-F5344CB8AC3E}">
        <p14:creationId xmlns:p14="http://schemas.microsoft.com/office/powerpoint/2010/main" val="11415822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Lst>
  <p:hf sldNum="0" hdr="0" ftr="0" dt="0"/>
  <p:txStyles>
    <p:titleStyle>
      <a:lvl1pPr algn="l" defTabSz="1219170" rtl="0" eaLnBrk="1" latinLnBrk="0" hangingPunct="1">
        <a:spcBef>
          <a:spcPct val="0"/>
        </a:spcBef>
        <a:buNone/>
        <a:defRPr sz="3200" b="1" kern="1200">
          <a:solidFill>
            <a:schemeClr val="tx2"/>
          </a:solidFill>
          <a:latin typeface="Arial" pitchFamily="34" charset="0"/>
          <a:ea typeface="+mj-ea"/>
          <a:cs typeface="Arial" pitchFamily="34" charset="0"/>
        </a:defRPr>
      </a:lvl1pPr>
    </p:titleStyle>
    <p:bodyStyle>
      <a:lvl1pPr marL="287993" indent="-287993" algn="l" defTabSz="1219170" rtl="0" eaLnBrk="1" latinLnBrk="0" hangingPunct="1">
        <a:spcBef>
          <a:spcPct val="20000"/>
        </a:spcBef>
        <a:buClr>
          <a:schemeClr val="bg2"/>
        </a:buClr>
        <a:buSzPct val="120000"/>
        <a:buFont typeface="Arial" pitchFamily="34" charset="0"/>
        <a:buChar char="•"/>
        <a:defRPr sz="2400" kern="1200">
          <a:solidFill>
            <a:schemeClr val="tx1"/>
          </a:solidFill>
          <a:latin typeface="Arial" pitchFamily="34" charset="0"/>
          <a:ea typeface="+mn-ea"/>
          <a:cs typeface="Arial" pitchFamily="34" charset="0"/>
        </a:defRPr>
      </a:lvl1pPr>
      <a:lvl2pPr marL="767981" indent="-431989" algn="l" defTabSz="1219170" rtl="0" eaLnBrk="1" latinLnBrk="0" hangingPunct="1">
        <a:spcBef>
          <a:spcPct val="20000"/>
        </a:spcBef>
        <a:buClr>
          <a:schemeClr val="tx2"/>
        </a:buClr>
        <a:buSzPct val="120000"/>
        <a:buFont typeface="Arial" pitchFamily="34" charset="0"/>
        <a:buChar char="–"/>
        <a:defRPr sz="2133" kern="1200">
          <a:solidFill>
            <a:schemeClr val="tx1"/>
          </a:solidFill>
          <a:latin typeface="Arial" pitchFamily="34" charset="0"/>
          <a:ea typeface="+mn-ea"/>
          <a:cs typeface="Arial" pitchFamily="34" charset="0"/>
        </a:defRPr>
      </a:lvl2pPr>
      <a:lvl3pPr marL="1055974" indent="-287993" algn="l" defTabSz="1219170" rtl="0" eaLnBrk="1" latinLnBrk="0" hangingPunct="1">
        <a:spcBef>
          <a:spcPct val="20000"/>
        </a:spcBef>
        <a:buClr>
          <a:schemeClr val="tx2"/>
        </a:buClr>
        <a:buSzPct val="120000"/>
        <a:buFont typeface="Arial" pitchFamily="34" charset="0"/>
        <a:buChar char="•"/>
        <a:defRPr sz="1867" kern="1200">
          <a:solidFill>
            <a:schemeClr val="tx1"/>
          </a:solidFill>
          <a:latin typeface="Arial" pitchFamily="34" charset="0"/>
          <a:ea typeface="+mn-ea"/>
          <a:cs typeface="Arial" pitchFamily="34" charset="0"/>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41227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hf hdr="0" ftr="0" dt="0"/>
  <p:txStyles>
    <p:titleStyle>
      <a:lvl1pPr algn="l" defTabSz="914309"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384">
          <p15:clr>
            <a:srgbClr val="F26B43"/>
          </p15:clr>
        </p15:guide>
        <p15:guide id="6" orient="horz" pos="3936">
          <p15:clr>
            <a:srgbClr val="F26B43"/>
          </p15:clr>
        </p15:guide>
        <p15:guide id="7" orient="horz" pos="4008">
          <p15:clr>
            <a:srgbClr val="F26B43"/>
          </p15:clr>
        </p15:guide>
        <p15:guide id="8" orient="horz" pos="3696">
          <p15:clr>
            <a:srgbClr val="F26B43"/>
          </p15:clr>
        </p15:guide>
        <p15:guide id="9" orient="horz" pos="960">
          <p15:clr>
            <a:srgbClr val="F26B43"/>
          </p15:clr>
        </p15:guide>
        <p15:guide id="10" orient="horz" pos="864">
          <p15:clr>
            <a:srgbClr val="F26B43"/>
          </p15:clr>
        </p15:guide>
        <p15:guide id="11" orient="horz" pos="64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60271" y="391790"/>
            <a:ext cx="9735314" cy="730842"/>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160269" y="1603248"/>
            <a:ext cx="9735313"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40998" y="6329483"/>
            <a:ext cx="3962403" cy="457200"/>
          </a:xfrm>
          <a:prstGeom prst="rect">
            <a:avLst/>
          </a:prstGeom>
        </p:spPr>
        <p:txBody>
          <a:bodyPr vert="horz" lIns="109728" tIns="109728" rIns="109728" bIns="91440" rtlCol="0" anchor="ctr"/>
          <a:lstStyle>
            <a:lvl1pPr algn="r">
              <a:defRPr sz="1000" spc="150" baseline="0">
                <a:solidFill>
                  <a:schemeClr val="tx1">
                    <a:lumMod val="75000"/>
                    <a:lumOff val="25000"/>
                  </a:schemeClr>
                </a:solidFill>
                <a:latin typeface="+mn-lt"/>
              </a:defRPr>
            </a:lvl1pPr>
          </a:lstStyle>
          <a:p>
            <a:pPr algn="l"/>
            <a:r>
              <a:rPr lang="en-US" dirty="0" err="1"/>
              <a:t>Kommunal</a:t>
            </a:r>
            <a:r>
              <a:rPr lang="en-US" dirty="0"/>
              <a:t>-Consult Becker AG, </a:t>
            </a:r>
            <a:r>
              <a:rPr lang="en-US" dirty="0" err="1"/>
              <a:t>Seite</a:t>
            </a:r>
            <a:r>
              <a:rPr lang="en-US" dirty="0"/>
              <a:t> </a:t>
            </a:r>
            <a:fld id="{2AF0DF94-B3DB-45D1-B7B5-CD5C4FE037E3}" type="slidenum">
              <a:rPr lang="en-US" smtClean="0"/>
              <a:pPr algn="l"/>
              <a:t>‹Nr.›</a:t>
            </a:fld>
            <a:endParaRPr lang="en-US" dirty="0"/>
          </a:p>
        </p:txBody>
      </p:sp>
      <p:sp>
        <p:nvSpPr>
          <p:cNvPr id="5" name="Footer Placeholder 4"/>
          <p:cNvSpPr>
            <a:spLocks noGrp="1"/>
          </p:cNvSpPr>
          <p:nvPr>
            <p:ph type="ftr" sz="quarter" idx="3"/>
          </p:nvPr>
        </p:nvSpPr>
        <p:spPr>
          <a:xfrm>
            <a:off x="2125473" y="6329483"/>
            <a:ext cx="5466207" cy="457200"/>
          </a:xfrm>
          <a:prstGeom prst="rect">
            <a:avLst/>
          </a:prstGeom>
        </p:spPr>
        <p:txBody>
          <a:bodyPr vert="horz" lIns="109728" tIns="109728" rIns="109728" bIns="91440" rtlCol="0" anchor="ctr"/>
          <a:lstStyle>
            <a:lvl1pPr algn="l">
              <a:defRPr sz="1000" spc="150" baseline="0">
                <a:solidFill>
                  <a:schemeClr val="tx1">
                    <a:lumMod val="75000"/>
                    <a:lumOff val="25000"/>
                  </a:schemeClr>
                </a:solidFill>
                <a:latin typeface="+mn-lt"/>
              </a:defRPr>
            </a:lvl1pPr>
          </a:lstStyle>
          <a:p>
            <a:r>
              <a:rPr lang="en-US"/>
              <a:t>Klimawandel, Simulation von Starkregenereignissen</a:t>
            </a:r>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a:cxnSpLocks/>
          </p:cNvCxnSpPr>
          <p:nvPr/>
        </p:nvCxnSpPr>
        <p:spPr>
          <a:xfrm>
            <a:off x="1160271" y="1290057"/>
            <a:ext cx="9735313"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Grafik 9" descr="Ein Bild, das Text, ClipArt enthält.&#10;&#10;Automatisch generierte Beschreibung">
            <a:extLst>
              <a:ext uri="{FF2B5EF4-FFF2-40B4-BE49-F238E27FC236}">
                <a16:creationId xmlns:a16="http://schemas.microsoft.com/office/drawing/2014/main" id="{C9180DFB-BA88-47D3-A40C-57FA5A900817}"/>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090" y="6330179"/>
            <a:ext cx="1237773" cy="527823"/>
          </a:xfrm>
          <a:prstGeom prst="rect">
            <a:avLst/>
          </a:prstGeom>
        </p:spPr>
      </p:pic>
    </p:spTree>
    <p:extLst>
      <p:ext uri="{BB962C8B-B14F-4D97-AF65-F5344CB8AC3E}">
        <p14:creationId xmlns:p14="http://schemas.microsoft.com/office/powerpoint/2010/main" val="389729332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940" r:id="rId12"/>
    <p:sldLayoutId id="2147483941" r:id="rId13"/>
  </p:sldLayoutIdLst>
  <p:hf sldNum="0" hdr="0" ftr="0" dt="0"/>
  <p:txStyles>
    <p:titleStyle>
      <a:lvl1pPr algn="l" defTabSz="914309"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309"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309"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08" algn="l" defTabSz="914309"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08" algn="l" defTabSz="914309"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08" algn="l" defTabSz="914309"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048" indent="-320008" algn="l" defTabSz="914309"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056" indent="-320008" algn="l" defTabSz="914309"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064" indent="-320008" algn="l" defTabSz="914309"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072" indent="-320008" algn="l" defTabSz="914309"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bwMode="auto">
          <a:xfrm>
            <a:off x="2544235" y="274638"/>
            <a:ext cx="9023351"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t>Click to edit Master title style</a:t>
            </a:r>
          </a:p>
        </p:txBody>
      </p:sp>
      <p:sp>
        <p:nvSpPr>
          <p:cNvPr id="190467" name="Rectangle 3"/>
          <p:cNvSpPr>
            <a:spLocks noGrp="1" noChangeArrowheads="1"/>
          </p:cNvSpPr>
          <p:nvPr>
            <p:ph type="body" idx="1"/>
          </p:nvPr>
        </p:nvSpPr>
        <p:spPr bwMode="auto">
          <a:xfrm>
            <a:off x="2544235" y="1600203"/>
            <a:ext cx="903816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190468" name="Rectangle 4"/>
          <p:cNvSpPr>
            <a:spLocks noGrp="1" noChangeArrowheads="1"/>
          </p:cNvSpPr>
          <p:nvPr>
            <p:ph type="dt" sz="half" idx="2"/>
          </p:nvPr>
        </p:nvSpPr>
        <p:spPr bwMode="auto">
          <a:xfrm>
            <a:off x="609601"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mn-lt"/>
              </a:defRPr>
            </a:lvl1pPr>
          </a:lstStyle>
          <a:p>
            <a:endParaRPr lang="ru-RU"/>
          </a:p>
        </p:txBody>
      </p:sp>
      <p:sp>
        <p:nvSpPr>
          <p:cNvPr id="190469" name="Rectangle 5"/>
          <p:cNvSpPr>
            <a:spLocks noGrp="1" noChangeArrowheads="1"/>
          </p:cNvSpPr>
          <p:nvPr>
            <p:ph type="ftr" sz="quarter" idx="3"/>
          </p:nvPr>
        </p:nvSpPr>
        <p:spPr bwMode="auto">
          <a:xfrm>
            <a:off x="4165601"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latin typeface="+mn-lt"/>
              </a:defRPr>
            </a:lvl1pPr>
          </a:lstStyle>
          <a:p>
            <a:endParaRPr lang="ru-RU"/>
          </a:p>
        </p:txBody>
      </p:sp>
      <p:sp>
        <p:nvSpPr>
          <p:cNvPr id="190470" name="Rectangle 6"/>
          <p:cNvSpPr>
            <a:spLocks noGrp="1" noChangeArrowheads="1"/>
          </p:cNvSpPr>
          <p:nvPr>
            <p:ph type="sldNum" sz="quarter" idx="4"/>
          </p:nvPr>
        </p:nvSpPr>
        <p:spPr bwMode="auto">
          <a:xfrm>
            <a:off x="8737601"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mn-lt"/>
              </a:defRPr>
            </a:lvl1pPr>
          </a:lstStyle>
          <a:p>
            <a:fld id="{EFA94EA1-EEC2-43D6-8E29-C2A30374602C}" type="slidenum">
              <a:rPr lang="ru-RU"/>
              <a:pPr/>
              <a:t>‹Nr.›</a:t>
            </a:fld>
            <a:endParaRPr lang="ru-RU"/>
          </a:p>
        </p:txBody>
      </p:sp>
    </p:spTree>
    <p:extLst>
      <p:ext uri="{BB962C8B-B14F-4D97-AF65-F5344CB8AC3E}">
        <p14:creationId xmlns:p14="http://schemas.microsoft.com/office/powerpoint/2010/main" val="193747306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rtl="0" fontAlgn="base">
        <a:spcBef>
          <a:spcPct val="0"/>
        </a:spcBef>
        <a:spcAft>
          <a:spcPct val="0"/>
        </a:spcAft>
        <a:defRPr sz="3600">
          <a:solidFill>
            <a:srgbClr val="5A5A5A"/>
          </a:solidFill>
          <a:latin typeface="+mj-lt"/>
          <a:ea typeface="+mj-ea"/>
          <a:cs typeface="+mj-cs"/>
        </a:defRPr>
      </a:lvl1pPr>
      <a:lvl2pPr algn="l" rtl="0" fontAlgn="base">
        <a:spcBef>
          <a:spcPct val="0"/>
        </a:spcBef>
        <a:spcAft>
          <a:spcPct val="0"/>
        </a:spcAft>
        <a:defRPr sz="3600">
          <a:solidFill>
            <a:srgbClr val="5A5A5A"/>
          </a:solidFill>
          <a:latin typeface="ChunkFive" pitchFamily="50" charset="0"/>
        </a:defRPr>
      </a:lvl2pPr>
      <a:lvl3pPr algn="l" rtl="0" fontAlgn="base">
        <a:spcBef>
          <a:spcPct val="0"/>
        </a:spcBef>
        <a:spcAft>
          <a:spcPct val="0"/>
        </a:spcAft>
        <a:defRPr sz="3600">
          <a:solidFill>
            <a:srgbClr val="5A5A5A"/>
          </a:solidFill>
          <a:latin typeface="ChunkFive" pitchFamily="50" charset="0"/>
        </a:defRPr>
      </a:lvl3pPr>
      <a:lvl4pPr algn="l" rtl="0" fontAlgn="base">
        <a:spcBef>
          <a:spcPct val="0"/>
        </a:spcBef>
        <a:spcAft>
          <a:spcPct val="0"/>
        </a:spcAft>
        <a:defRPr sz="3600">
          <a:solidFill>
            <a:srgbClr val="5A5A5A"/>
          </a:solidFill>
          <a:latin typeface="ChunkFive" pitchFamily="50" charset="0"/>
        </a:defRPr>
      </a:lvl4pPr>
      <a:lvl5pPr algn="l" rtl="0" fontAlgn="base">
        <a:spcBef>
          <a:spcPct val="0"/>
        </a:spcBef>
        <a:spcAft>
          <a:spcPct val="0"/>
        </a:spcAft>
        <a:defRPr sz="3600">
          <a:solidFill>
            <a:srgbClr val="5A5A5A"/>
          </a:solidFill>
          <a:latin typeface="ChunkFive" pitchFamily="50" charset="0"/>
        </a:defRPr>
      </a:lvl5pPr>
      <a:lvl6pPr marL="457154" algn="l" rtl="0" fontAlgn="base">
        <a:spcBef>
          <a:spcPct val="0"/>
        </a:spcBef>
        <a:spcAft>
          <a:spcPct val="0"/>
        </a:spcAft>
        <a:defRPr sz="3600">
          <a:solidFill>
            <a:srgbClr val="5A5A5A"/>
          </a:solidFill>
          <a:latin typeface="ChunkFive" pitchFamily="50" charset="0"/>
        </a:defRPr>
      </a:lvl6pPr>
      <a:lvl7pPr marL="914309" algn="l" rtl="0" fontAlgn="base">
        <a:spcBef>
          <a:spcPct val="0"/>
        </a:spcBef>
        <a:spcAft>
          <a:spcPct val="0"/>
        </a:spcAft>
        <a:defRPr sz="3600">
          <a:solidFill>
            <a:srgbClr val="5A5A5A"/>
          </a:solidFill>
          <a:latin typeface="ChunkFive" pitchFamily="50" charset="0"/>
        </a:defRPr>
      </a:lvl7pPr>
      <a:lvl8pPr marL="1371463" algn="l" rtl="0" fontAlgn="base">
        <a:spcBef>
          <a:spcPct val="0"/>
        </a:spcBef>
        <a:spcAft>
          <a:spcPct val="0"/>
        </a:spcAft>
        <a:defRPr sz="3600">
          <a:solidFill>
            <a:srgbClr val="5A5A5A"/>
          </a:solidFill>
          <a:latin typeface="ChunkFive" pitchFamily="50" charset="0"/>
        </a:defRPr>
      </a:lvl8pPr>
      <a:lvl9pPr marL="1828617" algn="l" rtl="0" fontAlgn="base">
        <a:spcBef>
          <a:spcPct val="0"/>
        </a:spcBef>
        <a:spcAft>
          <a:spcPct val="0"/>
        </a:spcAft>
        <a:defRPr sz="3600">
          <a:solidFill>
            <a:srgbClr val="5A5A5A"/>
          </a:solidFill>
          <a:latin typeface="ChunkFive" pitchFamily="50" charset="0"/>
        </a:defRPr>
      </a:lvl9pPr>
    </p:titleStyle>
    <p:bodyStyle>
      <a:lvl1pPr marL="342866" indent="-342866" algn="l" rtl="0" fontAlgn="base">
        <a:spcBef>
          <a:spcPct val="20000"/>
        </a:spcBef>
        <a:spcAft>
          <a:spcPct val="0"/>
        </a:spcAft>
        <a:buChar char="•"/>
        <a:defRPr sz="2000">
          <a:solidFill>
            <a:srgbClr val="5A5A5A"/>
          </a:solidFill>
          <a:latin typeface="+mn-lt"/>
          <a:ea typeface="+mn-ea"/>
          <a:cs typeface="+mn-cs"/>
        </a:defRPr>
      </a:lvl1pPr>
      <a:lvl2pPr marL="742876" indent="-285721" algn="l" rtl="0" fontAlgn="base">
        <a:spcBef>
          <a:spcPct val="20000"/>
        </a:spcBef>
        <a:spcAft>
          <a:spcPct val="0"/>
        </a:spcAft>
        <a:buChar char="–"/>
        <a:defRPr sz="2000">
          <a:solidFill>
            <a:srgbClr val="5A5A5A"/>
          </a:solidFill>
          <a:latin typeface="+mn-lt"/>
        </a:defRPr>
      </a:lvl2pPr>
      <a:lvl3pPr marL="1142886" indent="-228577" algn="l" rtl="0" fontAlgn="base">
        <a:spcBef>
          <a:spcPct val="20000"/>
        </a:spcBef>
        <a:spcAft>
          <a:spcPct val="0"/>
        </a:spcAft>
        <a:buChar char="•"/>
        <a:defRPr sz="2000">
          <a:solidFill>
            <a:srgbClr val="5A5A5A"/>
          </a:solidFill>
          <a:latin typeface="+mn-lt"/>
        </a:defRPr>
      </a:lvl3pPr>
      <a:lvl4pPr marL="1600040" indent="-228577" algn="l" rtl="0" fontAlgn="base">
        <a:spcBef>
          <a:spcPct val="20000"/>
        </a:spcBef>
        <a:spcAft>
          <a:spcPct val="0"/>
        </a:spcAft>
        <a:buChar char="–"/>
        <a:defRPr sz="2000">
          <a:solidFill>
            <a:srgbClr val="5A5A5A"/>
          </a:solidFill>
          <a:latin typeface="+mn-lt"/>
        </a:defRPr>
      </a:lvl4pPr>
      <a:lvl5pPr marL="2057194" indent="-228577" algn="l" rtl="0" fontAlgn="base">
        <a:spcBef>
          <a:spcPct val="20000"/>
        </a:spcBef>
        <a:spcAft>
          <a:spcPct val="0"/>
        </a:spcAft>
        <a:buChar char="»"/>
        <a:defRPr sz="2000">
          <a:solidFill>
            <a:srgbClr val="5A5A5A"/>
          </a:solidFill>
          <a:latin typeface="+mn-lt"/>
        </a:defRPr>
      </a:lvl5pPr>
      <a:lvl6pPr marL="2514349" indent="-228577" algn="l" rtl="0" fontAlgn="base">
        <a:spcBef>
          <a:spcPct val="20000"/>
        </a:spcBef>
        <a:spcAft>
          <a:spcPct val="0"/>
        </a:spcAft>
        <a:buChar char="»"/>
        <a:defRPr sz="2000">
          <a:solidFill>
            <a:srgbClr val="5A5A5A"/>
          </a:solidFill>
          <a:latin typeface="+mn-lt"/>
        </a:defRPr>
      </a:lvl6pPr>
      <a:lvl7pPr marL="2971503" indent="-228577" algn="l" rtl="0" fontAlgn="base">
        <a:spcBef>
          <a:spcPct val="20000"/>
        </a:spcBef>
        <a:spcAft>
          <a:spcPct val="0"/>
        </a:spcAft>
        <a:buChar char="»"/>
        <a:defRPr sz="2000">
          <a:solidFill>
            <a:srgbClr val="5A5A5A"/>
          </a:solidFill>
          <a:latin typeface="+mn-lt"/>
        </a:defRPr>
      </a:lvl7pPr>
      <a:lvl8pPr marL="3428657" indent="-228577" algn="l" rtl="0" fontAlgn="base">
        <a:spcBef>
          <a:spcPct val="20000"/>
        </a:spcBef>
        <a:spcAft>
          <a:spcPct val="0"/>
        </a:spcAft>
        <a:buChar char="»"/>
        <a:defRPr sz="2000">
          <a:solidFill>
            <a:srgbClr val="5A5A5A"/>
          </a:solidFill>
          <a:latin typeface="+mn-lt"/>
        </a:defRPr>
      </a:lvl8pPr>
      <a:lvl9pPr marL="3885811" indent="-228577" algn="l" rtl="0" fontAlgn="base">
        <a:spcBef>
          <a:spcPct val="20000"/>
        </a:spcBef>
        <a:spcAft>
          <a:spcPct val="0"/>
        </a:spcAft>
        <a:buChar char="»"/>
        <a:defRPr sz="2000">
          <a:solidFill>
            <a:srgbClr val="5A5A5A"/>
          </a:solidFill>
          <a:latin typeface="+mn-lt"/>
        </a:defRPr>
      </a:lvl9pPr>
    </p:bodyStyle>
    <p:otherStyle>
      <a:defPPr>
        <a:defRPr lang="ru-RU"/>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62E7E6-B74B-2D41-B6D6-C76B1DCCDC59}"/>
              </a:ext>
            </a:extLst>
          </p:cNvPr>
          <p:cNvSpPr txBox="1"/>
          <p:nvPr userDrawn="1"/>
        </p:nvSpPr>
        <p:spPr>
          <a:xfrm>
            <a:off x="0" y="6509704"/>
            <a:ext cx="388620" cy="365125"/>
          </a:xfrm>
          <a:prstGeom prst="rect">
            <a:avLst/>
          </a:prstGeom>
          <a:noFill/>
        </p:spPr>
        <p:txBody>
          <a:bodyPr wrap="none" rtlCol="0" anchor="ctr">
            <a:noAutofit/>
          </a:bodyPr>
          <a:lstStyle/>
          <a:p>
            <a:pPr algn="l"/>
            <a:fld id="{A7AA8B22-FDF6-2048-9CAC-8C55A3435F10}" type="slidenum">
              <a:rPr lang="en-US" sz="800" smtClean="0"/>
              <a:pPr algn="l"/>
              <a:t>‹Nr.›</a:t>
            </a:fld>
            <a:endParaRPr lang="en-US" sz="800"/>
          </a:p>
        </p:txBody>
      </p:sp>
      <p:pic>
        <p:nvPicPr>
          <p:cNvPr id="4" name="Grafik 3">
            <a:extLst>
              <a:ext uri="{FF2B5EF4-FFF2-40B4-BE49-F238E27FC236}">
                <a16:creationId xmlns:a16="http://schemas.microsoft.com/office/drawing/2014/main" id="{ED5C5178-1C99-4E6E-9FC4-14927DC1E0D6}"/>
              </a:ext>
            </a:extLst>
          </p:cNvPr>
          <p:cNvPicPr>
            <a:picLocks noChangeAspect="1"/>
          </p:cNvPicPr>
          <p:nvPr userDrawn="1"/>
        </p:nvPicPr>
        <p:blipFill>
          <a:blip r:embed="rId37"/>
          <a:stretch>
            <a:fillRect/>
          </a:stretch>
        </p:blipFill>
        <p:spPr>
          <a:xfrm>
            <a:off x="11329988" y="6487640"/>
            <a:ext cx="862012" cy="370360"/>
          </a:xfrm>
          <a:prstGeom prst="rect">
            <a:avLst/>
          </a:prstGeom>
        </p:spPr>
      </p:pic>
    </p:spTree>
    <p:extLst>
      <p:ext uri="{BB962C8B-B14F-4D97-AF65-F5344CB8AC3E}">
        <p14:creationId xmlns:p14="http://schemas.microsoft.com/office/powerpoint/2010/main" val="1121990319"/>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 id="2147483775" r:id="rId25"/>
    <p:sldLayoutId id="2147483776" r:id="rId26"/>
    <p:sldLayoutId id="2147483777" r:id="rId27"/>
    <p:sldLayoutId id="2147483778" r:id="rId28"/>
    <p:sldLayoutId id="2147483779" r:id="rId29"/>
    <p:sldLayoutId id="2147483780" r:id="rId30"/>
    <p:sldLayoutId id="2147483781" r:id="rId31"/>
    <p:sldLayoutId id="2147483782" r:id="rId32"/>
    <p:sldLayoutId id="2147483783" r:id="rId33"/>
    <p:sldLayoutId id="2147483784" r:id="rId34"/>
    <p:sldLayoutId id="2147483785" r:id="rId35"/>
  </p:sldLayoutIdLst>
  <p:hf hdr="0" dt="0"/>
  <p:txStyles>
    <p:titleStyle>
      <a:lvl1pPr algn="l" defTabSz="914309"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384">
          <p15:clr>
            <a:srgbClr val="F26B43"/>
          </p15:clr>
        </p15:guide>
        <p15:guide id="6" orient="horz" pos="3936">
          <p15:clr>
            <a:srgbClr val="F26B43"/>
          </p15:clr>
        </p15:guide>
        <p15:guide id="7" orient="horz" pos="4008">
          <p15:clr>
            <a:srgbClr val="F26B43"/>
          </p15:clr>
        </p15:guide>
        <p15:guide id="8" orient="horz" pos="3696">
          <p15:clr>
            <a:srgbClr val="F26B43"/>
          </p15:clr>
        </p15:guide>
        <p15:guide id="9" orient="horz" pos="960">
          <p15:clr>
            <a:srgbClr val="F26B43"/>
          </p15:clr>
        </p15:guide>
        <p15:guide id="10" orient="horz" pos="864">
          <p15:clr>
            <a:srgbClr val="F26B43"/>
          </p15:clr>
        </p15:guide>
        <p15:guide id="11" orient="horz" pos="648">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62E7E6-B74B-2D41-B6D6-C76B1DCCDC59}"/>
              </a:ext>
            </a:extLst>
          </p:cNvPr>
          <p:cNvSpPr txBox="1"/>
          <p:nvPr userDrawn="1"/>
        </p:nvSpPr>
        <p:spPr>
          <a:xfrm>
            <a:off x="537030" y="6144577"/>
            <a:ext cx="388620" cy="365125"/>
          </a:xfrm>
          <a:prstGeom prst="rect">
            <a:avLst/>
          </a:prstGeom>
          <a:noFill/>
        </p:spPr>
        <p:txBody>
          <a:bodyPr wrap="none" rtlCol="0" anchor="ctr">
            <a:noAutofit/>
          </a:bodyPr>
          <a:lstStyle/>
          <a:p>
            <a:pPr algn="l"/>
            <a:fld id="{A7AA8B22-FDF6-2048-9CAC-8C55A3435F10}" type="slidenum">
              <a:rPr lang="en-GB" sz="800" noProof="0" smtClean="0">
                <a:solidFill>
                  <a:srgbClr val="000000"/>
                </a:solidFill>
                <a:latin typeface="Arial" panose="020B0604020202020204" pitchFamily="34" charset="0"/>
                <a:cs typeface="Arial" panose="020B0604020202020204" pitchFamily="34" charset="0"/>
              </a:rPr>
              <a:pPr algn="l"/>
              <a:t>‹Nr.›</a:t>
            </a:fld>
            <a:endParaRPr lang="en-GB" sz="800" noProof="0">
              <a:solidFill>
                <a:srgbClr val="000000"/>
              </a:solidFill>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644EF59D-75A1-444F-867C-A7A4CEB0E3DC}"/>
              </a:ext>
            </a:extLst>
          </p:cNvPr>
          <p:cNvSpPr>
            <a:spLocks noGrp="1"/>
          </p:cNvSpPr>
          <p:nvPr>
            <p:ph type="ftr" sz="quarter" idx="3"/>
          </p:nvPr>
        </p:nvSpPr>
        <p:spPr>
          <a:xfrm>
            <a:off x="819632" y="6144577"/>
            <a:ext cx="4114800" cy="365125"/>
          </a:xfrm>
          <a:prstGeom prst="rect">
            <a:avLst/>
          </a:prstGeom>
          <a:noFill/>
        </p:spPr>
        <p:txBody>
          <a:bodyPr wrap="square" rtlCol="0" anchor="ctr">
            <a:noAutofit/>
          </a:bodyPr>
          <a:lstStyle>
            <a:lvl1pPr>
              <a:defRPr lang="en-US" sz="800">
                <a:solidFill>
                  <a:srgbClr val="000000"/>
                </a:solidFill>
              </a:defRPr>
            </a:lvl1pPr>
          </a:lstStyle>
          <a:p>
            <a:r>
              <a:rPr lang="en-GB">
                <a:cs typeface="Arial" panose="020B0604020202020204" pitchFamily="34" charset="0"/>
              </a:rPr>
              <a:t>|     Internal use only</a:t>
            </a:r>
          </a:p>
        </p:txBody>
      </p:sp>
    </p:spTree>
    <p:extLst>
      <p:ext uri="{BB962C8B-B14F-4D97-AF65-F5344CB8AC3E}">
        <p14:creationId xmlns:p14="http://schemas.microsoft.com/office/powerpoint/2010/main" val="226082225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Lst>
  <p:hf sldNum="0" hdr="0" dt="0"/>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400" b="1"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0" algn="l" defTabSz="914400" rtl="0" eaLnBrk="1" latinLnBrk="0" hangingPunct="1">
        <a:defRPr sz="1200" kern="1200">
          <a:solidFill>
            <a:schemeClr val="tx1"/>
          </a:solidFill>
          <a:latin typeface="+mn-lt"/>
          <a:ea typeface="+mn-ea"/>
          <a:cs typeface="+mn-cs"/>
        </a:defRPr>
      </a:lvl3pPr>
      <a:lvl4pPr marL="0" algn="l" defTabSz="914400" rtl="0" eaLnBrk="1" latinLnBrk="0" hangingPunct="1">
        <a:defRPr sz="1200" kern="1200">
          <a:solidFill>
            <a:schemeClr val="tx1"/>
          </a:solidFill>
          <a:latin typeface="+mn-lt"/>
          <a:ea typeface="+mn-ea"/>
          <a:cs typeface="+mn-cs"/>
        </a:defRPr>
      </a:lvl4pPr>
      <a:lvl5pPr marL="0" algn="l" defTabSz="914400" rtl="0" eaLnBrk="1" latinLnBrk="0" hangingPunct="1">
        <a:defRPr sz="1200" kern="1200">
          <a:solidFill>
            <a:schemeClr val="tx1"/>
          </a:solidFill>
          <a:latin typeface="+mn-lt"/>
          <a:ea typeface="+mn-ea"/>
          <a:cs typeface="+mn-cs"/>
        </a:defRPr>
      </a:lvl5pPr>
      <a:lvl6pPr marL="0" algn="l" defTabSz="914400" rtl="0" eaLnBrk="1" latinLnBrk="0" hangingPunct="1">
        <a:defRPr sz="1200" kern="1200">
          <a:solidFill>
            <a:schemeClr val="tx1"/>
          </a:solidFill>
          <a:latin typeface="+mn-lt"/>
          <a:ea typeface="+mn-ea"/>
          <a:cs typeface="+mn-cs"/>
        </a:defRPr>
      </a:lvl6pPr>
      <a:lvl7pPr marL="0" algn="l" defTabSz="914400" rtl="0" eaLnBrk="1" latinLnBrk="0" hangingPunct="1">
        <a:defRPr sz="1200" kern="1200">
          <a:solidFill>
            <a:schemeClr val="tx1"/>
          </a:solidFill>
          <a:latin typeface="+mn-lt"/>
          <a:ea typeface="+mn-ea"/>
          <a:cs typeface="+mn-cs"/>
        </a:defRPr>
      </a:lvl7pPr>
      <a:lvl8pPr marL="0" algn="l" defTabSz="914400" rtl="0" eaLnBrk="1" latinLnBrk="0" hangingPunct="1">
        <a:defRPr sz="1200" kern="1200">
          <a:solidFill>
            <a:schemeClr val="tx1"/>
          </a:solidFill>
          <a:latin typeface="+mn-lt"/>
          <a:ea typeface="+mn-ea"/>
          <a:cs typeface="+mn-cs"/>
        </a:defRPr>
      </a:lvl8pPr>
      <a:lvl9pPr marL="0" algn="l" defTabSz="914400"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384">
          <p15:clr>
            <a:srgbClr val="F26B43"/>
          </p15:clr>
        </p15:guide>
        <p15:guide id="6" orient="horz" pos="3936">
          <p15:clr>
            <a:srgbClr val="F26B43"/>
          </p15:clr>
        </p15:guide>
        <p15:guide id="7" orient="horz" pos="4008">
          <p15:clr>
            <a:srgbClr val="F26B43"/>
          </p15:clr>
        </p15:guide>
        <p15:guide id="8" orient="horz" pos="3696">
          <p15:clr>
            <a:srgbClr val="F26B43"/>
          </p15:clr>
        </p15:guide>
        <p15:guide id="9" orient="horz" pos="960">
          <p15:clr>
            <a:srgbClr val="F26B43"/>
          </p15:clr>
        </p15:guide>
        <p15:guide id="10" orient="horz" pos="864">
          <p15:clr>
            <a:srgbClr val="F26B43"/>
          </p15:clr>
        </p15:guide>
        <p15:guide id="11" orient="horz" pos="648">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62E7E6-B74B-2D41-B6D6-C76B1DCCDC59}"/>
              </a:ext>
            </a:extLst>
          </p:cNvPr>
          <p:cNvSpPr txBox="1"/>
          <p:nvPr userDrawn="1"/>
        </p:nvSpPr>
        <p:spPr>
          <a:xfrm>
            <a:off x="537030" y="6144577"/>
            <a:ext cx="388620" cy="365125"/>
          </a:xfrm>
          <a:prstGeom prst="rect">
            <a:avLst/>
          </a:prstGeom>
          <a:noFill/>
        </p:spPr>
        <p:txBody>
          <a:bodyPr wrap="none" rtlCol="0" anchor="ctr">
            <a:noAutofit/>
          </a:bodyPr>
          <a:lstStyle/>
          <a:p>
            <a:pPr algn="l"/>
            <a:fld id="{A7AA8B22-FDF6-2048-9CAC-8C55A3435F10}" type="slidenum">
              <a:rPr lang="en-US" sz="800" smtClean="0"/>
              <a:pPr algn="l"/>
              <a:t>‹Nr.›</a:t>
            </a:fld>
            <a:endParaRPr lang="en-US" sz="800" dirty="0"/>
          </a:p>
        </p:txBody>
      </p:sp>
      <p:sp>
        <p:nvSpPr>
          <p:cNvPr id="2" name="TextBox 1">
            <a:extLst>
              <a:ext uri="{FF2B5EF4-FFF2-40B4-BE49-F238E27FC236}">
                <a16:creationId xmlns:a16="http://schemas.microsoft.com/office/drawing/2014/main" id="{6F495C6C-1645-D640-9E03-34C2A9A19A32}"/>
              </a:ext>
            </a:extLst>
          </p:cNvPr>
          <p:cNvSpPr txBox="1"/>
          <p:nvPr userDrawn="1"/>
        </p:nvSpPr>
        <p:spPr>
          <a:xfrm>
            <a:off x="819632" y="6144577"/>
            <a:ext cx="4114800" cy="36512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     hexagon.com</a:t>
            </a:r>
          </a:p>
        </p:txBody>
      </p:sp>
    </p:spTree>
    <p:extLst>
      <p:ext uri="{BB962C8B-B14F-4D97-AF65-F5344CB8AC3E}">
        <p14:creationId xmlns:p14="http://schemas.microsoft.com/office/powerpoint/2010/main" val="803437070"/>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Lst>
  <p:hf hdr="0" dt="0"/>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384">
          <p15:clr>
            <a:srgbClr val="F26B43"/>
          </p15:clr>
        </p15:guide>
        <p15:guide id="6" orient="horz" pos="3936">
          <p15:clr>
            <a:srgbClr val="F26B43"/>
          </p15:clr>
        </p15:guide>
        <p15:guide id="7" orient="horz" pos="4008">
          <p15:clr>
            <a:srgbClr val="F26B43"/>
          </p15:clr>
        </p15:guide>
        <p15:guide id="8" orient="horz" pos="3696">
          <p15:clr>
            <a:srgbClr val="F26B43"/>
          </p15:clr>
        </p15:guide>
        <p15:guide id="9" orient="horz" pos="960">
          <p15:clr>
            <a:srgbClr val="F26B43"/>
          </p15:clr>
        </p15:guide>
        <p15:guide id="10" orient="horz" pos="864">
          <p15:clr>
            <a:srgbClr val="F26B43"/>
          </p15:clr>
        </p15:guide>
        <p15:guide id="11" orient="horz" pos="648">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extBox 2">
            <a:extLst>
              <a:ext uri="{FF2B5EF4-FFF2-40B4-BE49-F238E27FC236}">
                <a16:creationId xmlns:a16="http://schemas.microsoft.com/office/drawing/2014/main" id="{383CB02E-CB78-1E4E-9135-1FC7AF2CC51D}"/>
              </a:ext>
            </a:extLst>
          </p:cNvPr>
          <p:cNvSpPr txBox="1">
            <a:spLocks noChangeArrowheads="1"/>
          </p:cNvSpPr>
          <p:nvPr/>
        </p:nvSpPr>
        <p:spPr bwMode="auto">
          <a:xfrm>
            <a:off x="536575" y="6145213"/>
            <a:ext cx="3889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fld id="{1A20E258-47F9-4544-B453-E1893CCA9957}" type="slidenum">
              <a:rPr lang="en-GB" altLang="en-US" sz="800">
                <a:solidFill>
                  <a:srgbClr val="000000"/>
                </a:solidFill>
                <a:cs typeface="Arial" panose="020B0604020202020204" pitchFamily="34" charset="0"/>
              </a:rPr>
              <a:pPr eaLnBrk="1" hangingPunct="1"/>
              <a:t>‹Nr.›</a:t>
            </a:fld>
            <a:endParaRPr lang="en-GB" altLang="en-US" sz="800">
              <a:solidFill>
                <a:srgbClr val="000000"/>
              </a:solidFill>
              <a:cs typeface="Arial" panose="020B0604020202020204" pitchFamily="34" charset="0"/>
            </a:endParaRPr>
          </a:p>
        </p:txBody>
      </p:sp>
      <p:sp>
        <p:nvSpPr>
          <p:cNvPr id="1027" name="TextBox 6">
            <a:extLst>
              <a:ext uri="{FF2B5EF4-FFF2-40B4-BE49-F238E27FC236}">
                <a16:creationId xmlns:a16="http://schemas.microsoft.com/office/drawing/2014/main" id="{2F8709A1-9D90-9E4F-A02C-7C0BF09443FF}"/>
              </a:ext>
            </a:extLst>
          </p:cNvPr>
          <p:cNvSpPr txBox="1">
            <a:spLocks noChangeArrowheads="1"/>
          </p:cNvSpPr>
          <p:nvPr/>
        </p:nvSpPr>
        <p:spPr bwMode="auto">
          <a:xfrm>
            <a:off x="819150" y="6223000"/>
            <a:ext cx="9763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r>
              <a:rPr lang="en-US" altLang="en-US" sz="800">
                <a:cs typeface="Arial" panose="020B0604020202020204" pitchFamily="34" charset="0"/>
              </a:rPr>
              <a:t>|     hexagon.com</a:t>
            </a:r>
          </a:p>
        </p:txBody>
      </p:sp>
    </p:spTree>
    <p:extLst>
      <p:ext uri="{BB962C8B-B14F-4D97-AF65-F5344CB8AC3E}">
        <p14:creationId xmlns:p14="http://schemas.microsoft.com/office/powerpoint/2010/main" val="1010998771"/>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863" r:id="rId24"/>
    <p:sldLayoutId id="2147483864" r:id="rId25"/>
    <p:sldLayoutId id="2147483865" r:id="rId26"/>
    <p:sldLayoutId id="2147483866" r:id="rId27"/>
    <p:sldLayoutId id="2147483867" r:id="rId28"/>
    <p:sldLayoutId id="2147483868" r:id="rId29"/>
    <p:sldLayoutId id="2147483869" r:id="rId30"/>
    <p:sldLayoutId id="2147483870" r:id="rId31"/>
    <p:sldLayoutId id="2147483871" r:id="rId32"/>
    <p:sldLayoutId id="2147483872" r:id="rId33"/>
    <p:sldLayoutId id="2147483873" r:id="rId34"/>
    <p:sldLayoutId id="2147483874" r:id="rId35"/>
    <p:sldLayoutId id="2147483875" r:id="rId36"/>
    <p:sldLayoutId id="2147483876" r:id="rId37"/>
    <p:sldLayoutId id="2147483877" r:id="rId38"/>
    <p:sldLayoutId id="2147483878" r:id="rId39"/>
    <p:sldLayoutId id="2147483879" r:id="rId40"/>
    <p:sldLayoutId id="2147483880" r:id="rId41"/>
    <p:sldLayoutId id="2147483881" r:id="rId42"/>
    <p:sldLayoutId id="2147483882" r:id="rId43"/>
    <p:sldLayoutId id="2147483883" r:id="rId44"/>
    <p:sldLayoutId id="2147483884" r:id="rId45"/>
  </p:sldLayoutIdLst>
  <p:hf sldNum="0" hdr="0" dt="0"/>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Arial" panose="020B0604020202020204" pitchFamily="34" charset="0"/>
        </a:defRPr>
      </a:lvl2pPr>
      <a:lvl3pPr algn="l" rtl="0" eaLnBrk="1" fontAlgn="base" hangingPunct="1">
        <a:lnSpc>
          <a:spcPct val="90000"/>
        </a:lnSpc>
        <a:spcBef>
          <a:spcPct val="0"/>
        </a:spcBef>
        <a:spcAft>
          <a:spcPct val="0"/>
        </a:spcAft>
        <a:defRPr sz="4400">
          <a:solidFill>
            <a:schemeClr val="tx1"/>
          </a:solidFill>
          <a:latin typeface="Arial" panose="020B0604020202020204" pitchFamily="34" charset="0"/>
        </a:defRPr>
      </a:lvl3pPr>
      <a:lvl4pPr algn="l" rtl="0" eaLnBrk="1" fontAlgn="base" hangingPunct="1">
        <a:lnSpc>
          <a:spcPct val="90000"/>
        </a:lnSpc>
        <a:spcBef>
          <a:spcPct val="0"/>
        </a:spcBef>
        <a:spcAft>
          <a:spcPct val="0"/>
        </a:spcAft>
        <a:defRPr sz="4400">
          <a:solidFill>
            <a:schemeClr val="tx1"/>
          </a:solidFill>
          <a:latin typeface="Arial" panose="020B0604020202020204" pitchFamily="34" charset="0"/>
        </a:defRPr>
      </a:lvl4pPr>
      <a:lvl5pPr algn="l" rtl="0" eaLnBrk="1" fontAlgn="base" hangingPunct="1">
        <a:lnSpc>
          <a:spcPct val="90000"/>
        </a:lnSpc>
        <a:spcBef>
          <a:spcPct val="0"/>
        </a:spcBef>
        <a:spcAft>
          <a:spcPct val="0"/>
        </a:spcAft>
        <a:defRPr sz="4400">
          <a:solidFill>
            <a:schemeClr val="tx1"/>
          </a:solidFill>
          <a:latin typeface="Arial" panose="020B0604020202020204" pitchFamily="34" charset="0"/>
        </a:defRPr>
      </a:lvl5pPr>
      <a:lvl6pPr marL="457200" algn="l" rtl="0" eaLnBrk="1" fontAlgn="base" hangingPunct="1">
        <a:lnSpc>
          <a:spcPct val="90000"/>
        </a:lnSpc>
        <a:spcBef>
          <a:spcPct val="0"/>
        </a:spcBef>
        <a:spcAft>
          <a:spcPct val="0"/>
        </a:spcAft>
        <a:defRPr sz="4400">
          <a:solidFill>
            <a:schemeClr val="tx1"/>
          </a:solidFill>
          <a:latin typeface="Arial" panose="020B0604020202020204" pitchFamily="34" charset="0"/>
        </a:defRPr>
      </a:lvl6pPr>
      <a:lvl7pPr marL="914400" algn="l" rtl="0" eaLnBrk="1" fontAlgn="base" hangingPunct="1">
        <a:lnSpc>
          <a:spcPct val="90000"/>
        </a:lnSpc>
        <a:spcBef>
          <a:spcPct val="0"/>
        </a:spcBef>
        <a:spcAft>
          <a:spcPct val="0"/>
        </a:spcAft>
        <a:defRPr sz="4400">
          <a:solidFill>
            <a:schemeClr val="tx1"/>
          </a:solidFill>
          <a:latin typeface="Arial" panose="020B0604020202020204" pitchFamily="34" charset="0"/>
        </a:defRPr>
      </a:lvl7pPr>
      <a:lvl8pPr marL="1371600" algn="l" rtl="0" eaLnBrk="1" fontAlgn="base" hangingPunct="1">
        <a:lnSpc>
          <a:spcPct val="90000"/>
        </a:lnSpc>
        <a:spcBef>
          <a:spcPct val="0"/>
        </a:spcBef>
        <a:spcAft>
          <a:spcPct val="0"/>
        </a:spcAft>
        <a:defRPr sz="4400">
          <a:solidFill>
            <a:schemeClr val="tx1"/>
          </a:solidFill>
          <a:latin typeface="Arial" panose="020B0604020202020204" pitchFamily="34" charset="0"/>
        </a:defRPr>
      </a:lvl8pPr>
      <a:lvl9pPr marL="1828800" algn="l" rtl="0" eaLnBrk="1" fontAlgn="base" hangingPunct="1">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400" b="1"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0" algn="l" defTabSz="914400" rtl="0" eaLnBrk="1" latinLnBrk="0" hangingPunct="1">
        <a:defRPr sz="1200" kern="1200">
          <a:solidFill>
            <a:schemeClr val="tx1"/>
          </a:solidFill>
          <a:latin typeface="+mn-lt"/>
          <a:ea typeface="+mn-ea"/>
          <a:cs typeface="+mn-cs"/>
        </a:defRPr>
      </a:lvl3pPr>
      <a:lvl4pPr marL="0" algn="l" defTabSz="914400" rtl="0" eaLnBrk="1" latinLnBrk="0" hangingPunct="1">
        <a:defRPr sz="1200" kern="1200">
          <a:solidFill>
            <a:schemeClr val="tx1"/>
          </a:solidFill>
          <a:latin typeface="+mn-lt"/>
          <a:ea typeface="+mn-ea"/>
          <a:cs typeface="+mn-cs"/>
        </a:defRPr>
      </a:lvl4pPr>
      <a:lvl5pPr marL="0" algn="l" defTabSz="914400" rtl="0" eaLnBrk="1" latinLnBrk="0" hangingPunct="1">
        <a:defRPr sz="1200" kern="1200">
          <a:solidFill>
            <a:schemeClr val="tx1"/>
          </a:solidFill>
          <a:latin typeface="+mn-lt"/>
          <a:ea typeface="+mn-ea"/>
          <a:cs typeface="+mn-cs"/>
        </a:defRPr>
      </a:lvl5pPr>
      <a:lvl6pPr marL="0" algn="l" defTabSz="914400" rtl="0" eaLnBrk="1" latinLnBrk="0" hangingPunct="1">
        <a:defRPr sz="1200" kern="1200">
          <a:solidFill>
            <a:schemeClr val="tx1"/>
          </a:solidFill>
          <a:latin typeface="+mn-lt"/>
          <a:ea typeface="+mn-ea"/>
          <a:cs typeface="+mn-cs"/>
        </a:defRPr>
      </a:lvl6pPr>
      <a:lvl7pPr marL="0" algn="l" defTabSz="914400" rtl="0" eaLnBrk="1" latinLnBrk="0" hangingPunct="1">
        <a:defRPr sz="1200" kern="1200">
          <a:solidFill>
            <a:schemeClr val="tx1"/>
          </a:solidFill>
          <a:latin typeface="+mn-lt"/>
          <a:ea typeface="+mn-ea"/>
          <a:cs typeface="+mn-cs"/>
        </a:defRPr>
      </a:lvl7pPr>
      <a:lvl8pPr marL="0" algn="l" defTabSz="914400" rtl="0" eaLnBrk="1" latinLnBrk="0" hangingPunct="1">
        <a:defRPr sz="1200" kern="1200">
          <a:solidFill>
            <a:schemeClr val="tx1"/>
          </a:solidFill>
          <a:latin typeface="+mn-lt"/>
          <a:ea typeface="+mn-ea"/>
          <a:cs typeface="+mn-cs"/>
        </a:defRPr>
      </a:lvl8pPr>
      <a:lvl9pPr marL="0" algn="l" defTabSz="914400" rtl="0" eaLnBrk="1" latinLnBrk="0" hangingPunct="1">
        <a:defRPr sz="12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62E7E6-B74B-2D41-B6D6-C76B1DCCDC59}"/>
              </a:ext>
            </a:extLst>
          </p:cNvPr>
          <p:cNvSpPr txBox="1"/>
          <p:nvPr userDrawn="1"/>
        </p:nvSpPr>
        <p:spPr>
          <a:xfrm>
            <a:off x="0" y="6509702"/>
            <a:ext cx="388620" cy="365125"/>
          </a:xfrm>
          <a:prstGeom prst="rect">
            <a:avLst/>
          </a:prstGeom>
          <a:noFill/>
        </p:spPr>
        <p:txBody>
          <a:bodyPr wrap="none" rtlCol="0" anchor="ctr">
            <a:noAutofit/>
          </a:bodyPr>
          <a:lstStyle/>
          <a:p>
            <a:pPr algn="l"/>
            <a:fld id="{A7AA8B22-FDF6-2048-9CAC-8C55A3435F10}" type="slidenum">
              <a:rPr lang="en-US" sz="800" smtClean="0"/>
              <a:pPr algn="l"/>
              <a:t>‹Nr.›</a:t>
            </a:fld>
            <a:endParaRPr lang="en-US" sz="800"/>
          </a:p>
        </p:txBody>
      </p:sp>
      <p:pic>
        <p:nvPicPr>
          <p:cNvPr id="4" name="Grafik 3">
            <a:extLst>
              <a:ext uri="{FF2B5EF4-FFF2-40B4-BE49-F238E27FC236}">
                <a16:creationId xmlns:a16="http://schemas.microsoft.com/office/drawing/2014/main" id="{ED5C5178-1C99-4E6E-9FC4-14927DC1E0D6}"/>
              </a:ext>
            </a:extLst>
          </p:cNvPr>
          <p:cNvPicPr>
            <a:picLocks noChangeAspect="1"/>
          </p:cNvPicPr>
          <p:nvPr userDrawn="1"/>
        </p:nvPicPr>
        <p:blipFill>
          <a:blip r:embed="rId36"/>
          <a:stretch>
            <a:fillRect/>
          </a:stretch>
        </p:blipFill>
        <p:spPr>
          <a:xfrm>
            <a:off x="11329988" y="6487640"/>
            <a:ext cx="862012" cy="370360"/>
          </a:xfrm>
          <a:prstGeom prst="rect">
            <a:avLst/>
          </a:prstGeom>
        </p:spPr>
      </p:pic>
    </p:spTree>
    <p:extLst>
      <p:ext uri="{BB962C8B-B14F-4D97-AF65-F5344CB8AC3E}">
        <p14:creationId xmlns:p14="http://schemas.microsoft.com/office/powerpoint/2010/main" val="2433937476"/>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 id="2147483921" r:id="rId17"/>
    <p:sldLayoutId id="2147483922" r:id="rId18"/>
    <p:sldLayoutId id="2147483923" r:id="rId19"/>
    <p:sldLayoutId id="2147483924" r:id="rId20"/>
    <p:sldLayoutId id="2147483925" r:id="rId21"/>
    <p:sldLayoutId id="2147483926" r:id="rId22"/>
    <p:sldLayoutId id="2147483927" r:id="rId23"/>
    <p:sldLayoutId id="2147483928" r:id="rId24"/>
    <p:sldLayoutId id="2147483929" r:id="rId25"/>
    <p:sldLayoutId id="2147483930" r:id="rId26"/>
    <p:sldLayoutId id="2147483931" r:id="rId27"/>
    <p:sldLayoutId id="2147483932" r:id="rId28"/>
    <p:sldLayoutId id="2147483933" r:id="rId29"/>
    <p:sldLayoutId id="2147483934" r:id="rId30"/>
    <p:sldLayoutId id="2147483935" r:id="rId31"/>
    <p:sldLayoutId id="2147483936" r:id="rId32"/>
    <p:sldLayoutId id="2147483938" r:id="rId33"/>
    <p:sldLayoutId id="2147483939" r:id="rId34"/>
  </p:sldLayoutIdLst>
  <p:hf hdr="0" dt="0"/>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384">
          <p15:clr>
            <a:srgbClr val="F26B43"/>
          </p15:clr>
        </p15:guide>
        <p15:guide id="6" orient="horz" pos="3936">
          <p15:clr>
            <a:srgbClr val="F26B43"/>
          </p15:clr>
        </p15:guide>
        <p15:guide id="7" orient="horz" pos="4008">
          <p15:clr>
            <a:srgbClr val="F26B43"/>
          </p15:clr>
        </p15:guide>
        <p15:guide id="8" orient="horz" pos="3696">
          <p15:clr>
            <a:srgbClr val="F26B43"/>
          </p15:clr>
        </p15:guide>
        <p15:guide id="9" orient="horz" pos="960">
          <p15:clr>
            <a:srgbClr val="F26B43"/>
          </p15:clr>
        </p15:guide>
        <p15:guide id="10" orient="horz" pos="864">
          <p15:clr>
            <a:srgbClr val="F26B43"/>
          </p15:clr>
        </p15:guide>
        <p15:guide id="11" orient="horz"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31.xml"/><Relationship Id="rId6" Type="http://schemas.openxmlformats.org/officeDocument/2006/relationships/image" Target="../media/image50.png"/><Relationship Id="rId5" Type="http://schemas.openxmlformats.org/officeDocument/2006/relationships/image" Target="../media/image49.png"/><Relationship Id="rId4" Type="http://schemas.microsoft.com/office/2017/06/relationships/model3d" Target="../media/model3d1.glb"/></Relationships>
</file>

<file path=ppt/slides/_rels/slide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4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png"/></Relationships>
</file>

<file path=ppt/slides/_rels/slide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42.xml"/><Relationship Id="rId5" Type="http://schemas.openxmlformats.org/officeDocument/2006/relationships/image" Target="../media/image51.png"/><Relationship Id="rId4" Type="http://schemas.openxmlformats.org/officeDocument/2006/relationships/image" Target="../media/image57.png"/></Relationships>
</file>

<file path=ppt/slides/_rels/slide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2.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42.xml"/><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51.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51.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51.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0.xml"/><Relationship Id="rId1" Type="http://schemas.openxmlformats.org/officeDocument/2006/relationships/slideLayout" Target="../slideLayouts/slideLayout53.xml"/><Relationship Id="rId5" Type="http://schemas.openxmlformats.org/officeDocument/2006/relationships/image" Target="../media/image51.png"/><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D97B5D5B-549C-4644-83F9-3E828830C0D4}"/>
              </a:ext>
            </a:extLst>
          </p:cNvPr>
          <p:cNvSpPr txBox="1"/>
          <p:nvPr/>
        </p:nvSpPr>
        <p:spPr>
          <a:xfrm>
            <a:off x="5757809" y="2909576"/>
            <a:ext cx="6434191" cy="1569660"/>
          </a:xfrm>
          <a:prstGeom prst="rect">
            <a:avLst/>
          </a:prstGeom>
          <a:noFill/>
        </p:spPr>
        <p:txBody>
          <a:bodyPr wrap="square">
            <a:spAutoFit/>
          </a:bodyPr>
          <a:lstStyle/>
          <a:p>
            <a:pPr algn="l"/>
            <a:r>
              <a:rPr lang="de-DE" sz="3200" dirty="0">
                <a:solidFill>
                  <a:srgbClr val="000000"/>
                </a:solidFill>
                <a:latin typeface="Arial" panose="020B0604020202020204" pitchFamily="34" charset="0"/>
              </a:rPr>
              <a:t>Simulation von Starkregenereignissen in der </a:t>
            </a:r>
            <a:br>
              <a:rPr lang="de-DE" sz="3200" dirty="0">
                <a:solidFill>
                  <a:srgbClr val="000000"/>
                </a:solidFill>
                <a:latin typeface="Arial" panose="020B0604020202020204" pitchFamily="34" charset="0"/>
              </a:rPr>
            </a:br>
            <a:r>
              <a:rPr lang="de-DE" sz="3200" dirty="0">
                <a:solidFill>
                  <a:srgbClr val="000000"/>
                </a:solidFill>
                <a:latin typeface="Arial" panose="020B0604020202020204" pitchFamily="34" charset="0"/>
              </a:rPr>
              <a:t>Gemeinde Groß-Zimmern</a:t>
            </a:r>
            <a:endParaRPr lang="de-DE" sz="2800" i="0" dirty="0">
              <a:solidFill>
                <a:srgbClr val="000000"/>
              </a:solidFill>
              <a:effectLst/>
              <a:latin typeface="Arial" panose="020B0604020202020204" pitchFamily="34" charset="0"/>
            </a:endParaRPr>
          </a:p>
        </p:txBody>
      </p:sp>
      <p:pic>
        <p:nvPicPr>
          <p:cNvPr id="9" name="Grafik 8" descr="Ein Bild, das Text, ClipArt enthält.&#10;&#10;Automatisch generierte Beschreibung">
            <a:extLst>
              <a:ext uri="{FF2B5EF4-FFF2-40B4-BE49-F238E27FC236}">
                <a16:creationId xmlns:a16="http://schemas.microsoft.com/office/drawing/2014/main" id="{EDB31D45-1E5F-4ACE-9DFB-7EFC380A42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5914" y="6184061"/>
            <a:ext cx="1237773" cy="527823"/>
          </a:xfrm>
          <a:prstGeom prst="rect">
            <a:avLst/>
          </a:prstGeom>
        </p:spPr>
      </p:pic>
      <mc:AlternateContent xmlns:mc="http://schemas.openxmlformats.org/markup-compatibility/2006">
        <mc:Choice xmlns:am3d="http://schemas.microsoft.com/office/drawing/2017/model3d" Requires="am3d">
          <p:graphicFrame>
            <p:nvGraphicFramePr>
              <p:cNvPr id="2" name="3D-Modell 1" descr="Wasserkreislauf">
                <a:extLst>
                  <a:ext uri="{FF2B5EF4-FFF2-40B4-BE49-F238E27FC236}">
                    <a16:creationId xmlns:a16="http://schemas.microsoft.com/office/drawing/2014/main" id="{FA1B5C53-607F-6636-4F44-E26595CF4688}"/>
                  </a:ext>
                </a:extLst>
              </p:cNvPr>
              <p:cNvGraphicFramePr>
                <a:graphicFrameLocks noChangeAspect="1"/>
              </p:cNvGraphicFramePr>
              <p:nvPr/>
            </p:nvGraphicFramePr>
            <p:xfrm>
              <a:off x="-355164" y="2188113"/>
              <a:ext cx="4810306" cy="4669887"/>
            </p:xfrm>
            <a:graphic>
              <a:graphicData uri="http://schemas.microsoft.com/office/drawing/2017/model3d">
                <am3d:model3d r:embed="rId4">
                  <am3d:spPr>
                    <a:xfrm>
                      <a:off x="0" y="0"/>
                      <a:ext cx="4810306" cy="4669887"/>
                    </a:xfrm>
                    <a:prstGeom prst="rect">
                      <a:avLst/>
                    </a:prstGeom>
                  </am3d:spPr>
                  <am3d:camera>
                    <am3d:pos x="0" y="0" z="61261198"/>
                    <am3d:up dx="0" dy="36000000" dz="0"/>
                    <am3d:lookAt x="0" y="0" z="0"/>
                    <am3d:perspective fov="2700000"/>
                  </am3d:camera>
                  <am3d:trans>
                    <am3d:meterPerModelUnit n="4648391" d="1000000"/>
                    <am3d:preTrans dx="303" dy="-12002589" dz="-21134"/>
                    <am3d:scale>
                      <am3d:sx n="1000000" d="1000000"/>
                      <am3d:sy n="1000000" d="1000000"/>
                      <am3d:sz n="1000000" d="1000000"/>
                    </am3d:scale>
                    <am3d:rot ax="1762254" ay="2947778" az="1383227"/>
                    <am3d:postTrans dx="0" dy="0" dz="0"/>
                  </am3d:trans>
                  <am3d:raster rName="Office3DRenderer" rVer="16.0.8326">
                    <am3d:blip r:embed="rId5"/>
                  </am3d:raster>
                  <am3d:extLst>
                    <a:ext uri="{9A65AA19-BECB-4387-8358-8AD5134E1D82}">
                      <a3danim:embedAnim xmlns:a3danim="http://schemas.microsoft.com/office/drawing/2018/animation/model3d" animId="0">
                        <a3danim:animPr length="6400" count="indefinite"/>
                      </a3danim:embedAnim>
                    </a:ext>
                    <a:ext uri="{E9DE012E-A134-456F-84FE-255F9AAD75C6}">
                      <a3danim:posterFrame xmlns:a3danim="http://schemas.microsoft.com/office/drawing/2018/animation/model3d" animId="0"/>
                    </a:ext>
                  </am3d:extLst>
                  <am3d:objViewport viewportSz="541866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Modell 1" descr="Wasserkreislauf">
                <a:extLst>
                  <a:ext uri="{FF2B5EF4-FFF2-40B4-BE49-F238E27FC236}">
                    <a16:creationId xmlns:a16="http://schemas.microsoft.com/office/drawing/2014/main" id="{FA1B5C53-607F-6636-4F44-E26595CF4688}"/>
                  </a:ext>
                </a:extLst>
              </p:cNvPr>
              <p:cNvPicPr>
                <a:picLocks noGrp="1" noRot="1" noChangeAspect="1" noMove="1" noResize="1" noEditPoints="1" noAdjustHandles="1" noChangeArrowheads="1" noChangeShapeType="1" noCrop="1"/>
              </p:cNvPicPr>
              <p:nvPr/>
            </p:nvPicPr>
            <p:blipFill>
              <a:blip r:embed="rId5"/>
              <a:stretch>
                <a:fillRect/>
              </a:stretch>
            </p:blipFill>
            <p:spPr>
              <a:xfrm>
                <a:off x="-355164" y="2188113"/>
                <a:ext cx="4810306" cy="4669887"/>
              </a:xfrm>
              <a:prstGeom prst="rect">
                <a:avLst/>
              </a:prstGeom>
            </p:spPr>
          </p:pic>
        </mc:Fallback>
      </mc:AlternateContent>
      <p:pic>
        <p:nvPicPr>
          <p:cNvPr id="6" name="Grafik 5" descr="Ein Bild, das Symbol, Cartoon, Darstellung, Kunst enthält.&#10;&#10;KI-generierte Inhalte können fehlerhaft sein.">
            <a:extLst>
              <a:ext uri="{FF2B5EF4-FFF2-40B4-BE49-F238E27FC236}">
                <a16:creationId xmlns:a16="http://schemas.microsoft.com/office/drawing/2014/main" id="{87D5A2FF-BC83-15B8-3A08-C2804FE626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4277" y="362691"/>
            <a:ext cx="1258432" cy="1361663"/>
          </a:xfrm>
          <a:prstGeom prst="rect">
            <a:avLst/>
          </a:prstGeom>
        </p:spPr>
      </p:pic>
      <p:pic>
        <p:nvPicPr>
          <p:cNvPr id="10" name="Grafik 9">
            <a:extLst>
              <a:ext uri="{FF2B5EF4-FFF2-40B4-BE49-F238E27FC236}">
                <a16:creationId xmlns:a16="http://schemas.microsoft.com/office/drawing/2014/main" id="{A062353C-491C-ABCD-6757-76CD734CD58F}"/>
              </a:ext>
            </a:extLst>
          </p:cNvPr>
          <p:cNvPicPr>
            <a:picLocks noChangeAspect="1"/>
          </p:cNvPicPr>
          <p:nvPr/>
        </p:nvPicPr>
        <p:blipFill>
          <a:blip r:embed="rId7"/>
          <a:srcRect t="6687"/>
          <a:stretch>
            <a:fillRect/>
          </a:stretch>
        </p:blipFill>
        <p:spPr>
          <a:xfrm>
            <a:off x="10845913" y="5894934"/>
            <a:ext cx="1237774" cy="816949"/>
          </a:xfrm>
          <a:prstGeom prst="rect">
            <a:avLst/>
          </a:prstGeom>
        </p:spPr>
      </p:pic>
    </p:spTree>
    <p:extLst>
      <p:ext uri="{BB962C8B-B14F-4D97-AF65-F5344CB8AC3E}">
        <p14:creationId xmlns:p14="http://schemas.microsoft.com/office/powerpoint/2010/main" val="207987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6400" fill="hold"/>
                                        <p:tgtEl>
                                          <p:spTgt spid="2"/>
                                        </p:tgtEl>
                                        <p:attrNameLst>
                                          <p:attrName>embedded1</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descr="Ein Bild, das Text, ClipArt enthält.&#10;&#10;Automatisch generierte Beschreibung">
            <a:extLst>
              <a:ext uri="{FF2B5EF4-FFF2-40B4-BE49-F238E27FC236}">
                <a16:creationId xmlns:a16="http://schemas.microsoft.com/office/drawing/2014/main" id="{6BFD0F7E-9FAC-4801-A08C-91FD6F1B6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9" y="6330177"/>
            <a:ext cx="1237773" cy="527823"/>
          </a:xfrm>
          <a:prstGeom prst="rect">
            <a:avLst/>
          </a:prstGeom>
        </p:spPr>
      </p:pic>
      <p:sp>
        <p:nvSpPr>
          <p:cNvPr id="19" name="Titel 3">
            <a:extLst>
              <a:ext uri="{FF2B5EF4-FFF2-40B4-BE49-F238E27FC236}">
                <a16:creationId xmlns:a16="http://schemas.microsoft.com/office/drawing/2014/main" id="{896A3EDE-8014-4708-86CF-467795C324AB}"/>
              </a:ext>
            </a:extLst>
          </p:cNvPr>
          <p:cNvSpPr>
            <a:spLocks noGrp="1"/>
          </p:cNvSpPr>
          <p:nvPr>
            <p:ph type="title"/>
          </p:nvPr>
        </p:nvSpPr>
        <p:spPr>
          <a:xfrm>
            <a:off x="459763" y="-231143"/>
            <a:ext cx="11134798" cy="1073122"/>
          </a:xfrm>
        </p:spPr>
        <p:txBody>
          <a:bodyPr/>
          <a:lstStyle/>
          <a:p>
            <a:r>
              <a:rPr lang="de-DE" cap="all" dirty="0"/>
              <a:t>K² Steckbrief</a:t>
            </a:r>
            <a:endParaRPr lang="de-DE" dirty="0"/>
          </a:p>
        </p:txBody>
      </p:sp>
      <p:sp>
        <p:nvSpPr>
          <p:cNvPr id="21" name="Textplatzhalter 4">
            <a:extLst>
              <a:ext uri="{FF2B5EF4-FFF2-40B4-BE49-F238E27FC236}">
                <a16:creationId xmlns:a16="http://schemas.microsoft.com/office/drawing/2014/main" id="{7A4EE4F2-5E52-4948-B2B1-0F026541BE3A}"/>
              </a:ext>
            </a:extLst>
          </p:cNvPr>
          <p:cNvSpPr txBox="1">
            <a:spLocks/>
          </p:cNvSpPr>
          <p:nvPr/>
        </p:nvSpPr>
        <p:spPr>
          <a:xfrm>
            <a:off x="483200" y="757666"/>
            <a:ext cx="11134586" cy="541474"/>
          </a:xfrm>
        </p:spPr>
        <p:txBody>
          <a:bodyPr/>
          <a:lst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de-DE" dirty="0"/>
              <a:t>Standorte und strategische Partnerschaften</a:t>
            </a:r>
          </a:p>
        </p:txBody>
      </p:sp>
      <p:pic>
        <p:nvPicPr>
          <p:cNvPr id="2" name="Grafik 1">
            <a:extLst>
              <a:ext uri="{FF2B5EF4-FFF2-40B4-BE49-F238E27FC236}">
                <a16:creationId xmlns:a16="http://schemas.microsoft.com/office/drawing/2014/main" id="{F205CC46-AD17-F205-52D1-D2B650800081}"/>
              </a:ext>
            </a:extLst>
          </p:cNvPr>
          <p:cNvPicPr>
            <a:picLocks noChangeAspect="1"/>
          </p:cNvPicPr>
          <p:nvPr/>
        </p:nvPicPr>
        <p:blipFill>
          <a:blip r:embed="rId4"/>
          <a:srcRect t="6687"/>
          <a:stretch>
            <a:fillRect/>
          </a:stretch>
        </p:blipFill>
        <p:spPr>
          <a:xfrm>
            <a:off x="5088" y="6041051"/>
            <a:ext cx="1237774" cy="816949"/>
          </a:xfrm>
          <a:prstGeom prst="rect">
            <a:avLst/>
          </a:prstGeom>
        </p:spPr>
      </p:pic>
      <p:grpSp>
        <p:nvGrpSpPr>
          <p:cNvPr id="7" name="Gruppieren 6">
            <a:extLst>
              <a:ext uri="{FF2B5EF4-FFF2-40B4-BE49-F238E27FC236}">
                <a16:creationId xmlns:a16="http://schemas.microsoft.com/office/drawing/2014/main" id="{8A7410F8-A540-B91A-CC03-C423BB2998B8}"/>
              </a:ext>
            </a:extLst>
          </p:cNvPr>
          <p:cNvGrpSpPr/>
          <p:nvPr/>
        </p:nvGrpSpPr>
        <p:grpSpPr>
          <a:xfrm>
            <a:off x="517258" y="1486334"/>
            <a:ext cx="7612654" cy="4429189"/>
            <a:chOff x="516464" y="1486333"/>
            <a:chExt cx="7286147" cy="4429189"/>
          </a:xfrm>
        </p:grpSpPr>
        <p:pic>
          <p:nvPicPr>
            <p:cNvPr id="8" name="Grafik 7">
              <a:extLst>
                <a:ext uri="{FF2B5EF4-FFF2-40B4-BE49-F238E27FC236}">
                  <a16:creationId xmlns:a16="http://schemas.microsoft.com/office/drawing/2014/main" id="{9B16A3A8-C98C-DA27-51AF-61B86385FCD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16465" y="1486333"/>
              <a:ext cx="7286146" cy="1701719"/>
            </a:xfrm>
            <a:prstGeom prst="rect">
              <a:avLst/>
            </a:prstGeom>
          </p:spPr>
        </p:pic>
        <p:grpSp>
          <p:nvGrpSpPr>
            <p:cNvPr id="9" name="Gruppieren 8">
              <a:extLst>
                <a:ext uri="{FF2B5EF4-FFF2-40B4-BE49-F238E27FC236}">
                  <a16:creationId xmlns:a16="http://schemas.microsoft.com/office/drawing/2014/main" id="{72F2E4BA-4705-B195-1C67-D5C18A3E96C4}"/>
                </a:ext>
              </a:extLst>
            </p:cNvPr>
            <p:cNvGrpSpPr/>
            <p:nvPr/>
          </p:nvGrpSpPr>
          <p:grpSpPr>
            <a:xfrm>
              <a:off x="516464" y="2828054"/>
              <a:ext cx="7285937" cy="3087468"/>
              <a:chOff x="12903931" y="1566726"/>
              <a:chExt cx="5482589" cy="3087468"/>
            </a:xfrm>
          </p:grpSpPr>
          <p:sp>
            <p:nvSpPr>
              <p:cNvPr id="10" name="Rectangle 19">
                <a:extLst>
                  <a:ext uri="{FF2B5EF4-FFF2-40B4-BE49-F238E27FC236}">
                    <a16:creationId xmlns:a16="http://schemas.microsoft.com/office/drawing/2014/main" id="{47DB2DC0-5E27-8A85-33DD-1CB53A6282A8}"/>
                  </a:ext>
                </a:extLst>
              </p:cNvPr>
              <p:cNvSpPr>
                <a:spLocks noChangeArrowheads="1"/>
              </p:cNvSpPr>
              <p:nvPr/>
            </p:nvSpPr>
            <p:spPr bwMode="gray">
              <a:xfrm>
                <a:off x="12903932" y="1926724"/>
                <a:ext cx="5482588" cy="2727470"/>
              </a:xfrm>
              <a:prstGeom prst="rect">
                <a:avLst/>
              </a:prstGeom>
              <a:solidFill>
                <a:srgbClr val="EAEAEA"/>
              </a:solidFill>
              <a:ln w="12700">
                <a:noFill/>
                <a:miter lim="800000"/>
                <a:headEnd/>
                <a:tailEnd/>
              </a:ln>
              <a:effectLst/>
            </p:spPr>
            <p:txBody>
              <a:bodyPr lIns="252000" tIns="252000" rIns="252000" bIns="144000"/>
              <a:lstStyle/>
              <a:p>
                <a:pPr marL="180975" indent="-180975">
                  <a:lnSpc>
                    <a:spcPct val="95000"/>
                  </a:lnSpc>
                  <a:spcAft>
                    <a:spcPts val="800"/>
                  </a:spcAft>
                  <a:buFont typeface="Wingdings" panose="05000000000000000000" pitchFamily="2" charset="2"/>
                  <a:buChar char="§"/>
                </a:pPr>
                <a:r>
                  <a:rPr lang="de-DE" sz="1600" dirty="0">
                    <a:latin typeface="Calibri Light" panose="020F0302020204030204" pitchFamily="34" charset="0"/>
                    <a:cs typeface="Arial" charset="0"/>
                  </a:rPr>
                  <a:t>Gründung:		September 2021</a:t>
                </a:r>
              </a:p>
              <a:p>
                <a:pPr marL="180975" indent="-180975">
                  <a:lnSpc>
                    <a:spcPct val="95000"/>
                  </a:lnSpc>
                  <a:spcAft>
                    <a:spcPts val="800"/>
                  </a:spcAft>
                  <a:buFont typeface="Wingdings" panose="05000000000000000000" pitchFamily="2" charset="2"/>
                  <a:buChar char="§"/>
                </a:pPr>
                <a:r>
                  <a:rPr lang="de-DE" sz="1600" dirty="0">
                    <a:latin typeface="Calibri Light" panose="020F0302020204030204" pitchFamily="34" charset="0"/>
                    <a:cs typeface="Arial" charset="0"/>
                  </a:rPr>
                  <a:t>Mitarbeiter:		6</a:t>
                </a:r>
              </a:p>
              <a:p>
                <a:pPr marL="180975" indent="-180975">
                  <a:lnSpc>
                    <a:spcPct val="95000"/>
                  </a:lnSpc>
                  <a:spcAft>
                    <a:spcPts val="800"/>
                  </a:spcAft>
                  <a:buFont typeface="Wingdings" panose="05000000000000000000" pitchFamily="2" charset="2"/>
                  <a:buChar char="§"/>
                </a:pPr>
                <a:r>
                  <a:rPr lang="de-DE" sz="1600" dirty="0">
                    <a:latin typeface="Calibri Light" panose="020F0302020204030204" pitchFamily="34" charset="0"/>
                    <a:cs typeface="Arial" charset="0"/>
                  </a:rPr>
                  <a:t>Leistungen:		Klimaanpassungs- und Klimaschutzmaßnahmen für 			Kommunen</a:t>
                </a:r>
                <a:br>
                  <a:rPr lang="de-DE" sz="1600" dirty="0">
                    <a:latin typeface="Calibri Light" panose="020F0302020204030204" pitchFamily="34" charset="0"/>
                    <a:cs typeface="Arial" charset="0"/>
                  </a:rPr>
                </a:br>
                <a:r>
                  <a:rPr lang="de-DE" sz="1600" dirty="0">
                    <a:latin typeface="Calibri Light" panose="020F0302020204030204" pitchFamily="34" charset="0"/>
                    <a:cs typeface="Arial" charset="0"/>
                  </a:rPr>
                  <a:t>			Starkregensimulationen, Wärmeplanungen, 				Quartierskonzepte</a:t>
                </a:r>
              </a:p>
              <a:p>
                <a:pPr marL="180975" indent="-180975">
                  <a:lnSpc>
                    <a:spcPct val="95000"/>
                  </a:lnSpc>
                  <a:spcAft>
                    <a:spcPts val="800"/>
                  </a:spcAft>
                  <a:buFont typeface="Wingdings" panose="05000000000000000000" pitchFamily="2" charset="2"/>
                  <a:buChar char="§"/>
                </a:pPr>
                <a:r>
                  <a:rPr lang="de-DE" sz="1600" dirty="0">
                    <a:latin typeface="Calibri Light" panose="020F0302020204030204" pitchFamily="34" charset="0"/>
                    <a:cs typeface="Arial" charset="0"/>
                  </a:rPr>
                  <a:t>Strategische Partner:	Energieberatung Peter Kupetz, Lahnau</a:t>
                </a:r>
                <a:br>
                  <a:rPr lang="de-DE" sz="1600" dirty="0">
                    <a:latin typeface="Calibri Light" panose="020F0302020204030204" pitchFamily="34" charset="0"/>
                    <a:cs typeface="Arial" charset="0"/>
                  </a:rPr>
                </a:br>
                <a:r>
                  <a:rPr lang="de-DE" sz="1600" dirty="0">
                    <a:latin typeface="Calibri Light" panose="020F0302020204030204" pitchFamily="34" charset="0"/>
                    <a:cs typeface="Arial" charset="0"/>
                  </a:rPr>
                  <a:t>			Kommunal-Consult Becker AG				</a:t>
                </a:r>
              </a:p>
              <a:p>
                <a:pPr marL="180975" indent="-180975">
                  <a:lnSpc>
                    <a:spcPct val="95000"/>
                  </a:lnSpc>
                  <a:spcAft>
                    <a:spcPts val="800"/>
                  </a:spcAft>
                  <a:buFont typeface="Wingdings" panose="05000000000000000000" pitchFamily="2" charset="2"/>
                  <a:buChar char="§"/>
                </a:pPr>
                <a:endParaRPr lang="de-DE" sz="1600" dirty="0">
                  <a:latin typeface="Calibri Light" panose="020F0302020204030204" pitchFamily="34" charset="0"/>
                  <a:cs typeface="Arial" charset="0"/>
                </a:endParaRPr>
              </a:p>
            </p:txBody>
          </p:sp>
          <p:sp>
            <p:nvSpPr>
              <p:cNvPr id="11" name="Rechteck 10" descr="PresentationLoad.com">
                <a:extLst>
                  <a:ext uri="{FF2B5EF4-FFF2-40B4-BE49-F238E27FC236}">
                    <a16:creationId xmlns:a16="http://schemas.microsoft.com/office/drawing/2014/main" id="{D6CDB04A-CB4F-27E2-330D-71835D2BBBEF}"/>
                  </a:ext>
                </a:extLst>
              </p:cNvPr>
              <p:cNvSpPr/>
              <p:nvPr/>
            </p:nvSpPr>
            <p:spPr>
              <a:xfrm>
                <a:off x="12903931" y="1566726"/>
                <a:ext cx="5482587" cy="359998"/>
              </a:xfrm>
              <a:prstGeom prst="rect">
                <a:avLst/>
              </a:prstGeom>
              <a:solidFill>
                <a:schemeClr val="accent6">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44000" rIns="144000" bIns="144000" rtlCol="0" anchor="ctr"/>
              <a:lstStyle/>
              <a:p>
                <a:r>
                  <a:rPr lang="de-DE" sz="2200" cap="all" dirty="0"/>
                  <a:t>Unternehmensdaten</a:t>
                </a:r>
              </a:p>
            </p:txBody>
          </p:sp>
        </p:grpSp>
      </p:grpSp>
      <p:pic>
        <p:nvPicPr>
          <p:cNvPr id="24" name="Grafik 23">
            <a:extLst>
              <a:ext uri="{FF2B5EF4-FFF2-40B4-BE49-F238E27FC236}">
                <a16:creationId xmlns:a16="http://schemas.microsoft.com/office/drawing/2014/main" id="{A910ABEE-8F20-B3A3-3682-30B963D613F6}"/>
              </a:ext>
            </a:extLst>
          </p:cNvPr>
          <p:cNvPicPr>
            <a:picLocks noChangeAspect="1"/>
          </p:cNvPicPr>
          <p:nvPr/>
        </p:nvPicPr>
        <p:blipFill>
          <a:blip r:embed="rId6"/>
          <a:stretch>
            <a:fillRect/>
          </a:stretch>
        </p:blipFill>
        <p:spPr>
          <a:xfrm>
            <a:off x="8370423" y="1614971"/>
            <a:ext cx="3304318" cy="4426080"/>
          </a:xfrm>
          <a:prstGeom prst="rect">
            <a:avLst/>
          </a:prstGeom>
        </p:spPr>
      </p:pic>
    </p:spTree>
    <p:extLst>
      <p:ext uri="{BB962C8B-B14F-4D97-AF65-F5344CB8AC3E}">
        <p14:creationId xmlns:p14="http://schemas.microsoft.com/office/powerpoint/2010/main" val="1941611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draußen, Natur, bewölkt, Wolke enthält.&#10;&#10;Automatisch generierte Beschreibung">
            <a:extLst>
              <a:ext uri="{FF2B5EF4-FFF2-40B4-BE49-F238E27FC236}">
                <a16:creationId xmlns:a16="http://schemas.microsoft.com/office/drawing/2014/main" id="{8D90D070-C9F4-726D-3D7A-E4F950EBFD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72" r="11327" b="-1"/>
          <a:stretch/>
        </p:blipFill>
        <p:spPr>
          <a:xfrm>
            <a:off x="0" y="0"/>
            <a:ext cx="12192000" cy="6857097"/>
          </a:xfrm>
          <a:prstGeom prst="rect">
            <a:avLst/>
          </a:prstGeom>
        </p:spPr>
      </p:pic>
      <p:sp>
        <p:nvSpPr>
          <p:cNvPr id="2" name="Titel 1">
            <a:extLst>
              <a:ext uri="{FF2B5EF4-FFF2-40B4-BE49-F238E27FC236}">
                <a16:creationId xmlns:a16="http://schemas.microsoft.com/office/drawing/2014/main" id="{CF5B8372-CD28-43DE-B252-7A9B2FF3DC3B}"/>
              </a:ext>
            </a:extLst>
          </p:cNvPr>
          <p:cNvSpPr>
            <a:spLocks noGrp="1"/>
          </p:cNvSpPr>
          <p:nvPr>
            <p:ph type="title"/>
          </p:nvPr>
        </p:nvSpPr>
        <p:spPr>
          <a:xfrm>
            <a:off x="6819254" y="1277684"/>
            <a:ext cx="4846595" cy="1064534"/>
          </a:xfrm>
        </p:spPr>
        <p:txBody>
          <a:bodyPr anchor="b">
            <a:normAutofit fontScale="90000"/>
          </a:bodyPr>
          <a:lstStyle/>
          <a:p>
            <a:pPr>
              <a:lnSpc>
                <a:spcPct val="120000"/>
              </a:lnSpc>
            </a:pPr>
            <a:r>
              <a:rPr lang="de-DE" sz="2500" dirty="0">
                <a:solidFill>
                  <a:schemeClr val="bg1">
                    <a:lumMod val="10000"/>
                    <a:lumOff val="90000"/>
                  </a:schemeClr>
                </a:solidFill>
              </a:rPr>
              <a:t>Starkregen kann jeden treffen</a:t>
            </a:r>
          </a:p>
        </p:txBody>
      </p:sp>
      <p:sp>
        <p:nvSpPr>
          <p:cNvPr id="3" name="Inhaltsplatzhalter 2">
            <a:extLst>
              <a:ext uri="{FF2B5EF4-FFF2-40B4-BE49-F238E27FC236}">
                <a16:creationId xmlns:a16="http://schemas.microsoft.com/office/drawing/2014/main" id="{9A44ADAC-095A-44A5-B8D8-AE7EDC67B20A}"/>
              </a:ext>
            </a:extLst>
          </p:cNvPr>
          <p:cNvSpPr>
            <a:spLocks noGrp="1"/>
          </p:cNvSpPr>
          <p:nvPr>
            <p:ph idx="1"/>
          </p:nvPr>
        </p:nvSpPr>
        <p:spPr>
          <a:xfrm>
            <a:off x="6819255" y="2535745"/>
            <a:ext cx="5296912" cy="2591787"/>
          </a:xfrm>
        </p:spPr>
        <p:txBody>
          <a:bodyPr>
            <a:normAutofit fontScale="92500" lnSpcReduction="20000"/>
          </a:bodyPr>
          <a:lstStyle/>
          <a:p>
            <a:r>
              <a:rPr lang="de-DE" dirty="0">
                <a:solidFill>
                  <a:schemeClr val="bg1">
                    <a:lumMod val="10000"/>
                    <a:lumOff val="90000"/>
                  </a:schemeClr>
                </a:solidFill>
              </a:rPr>
              <a:t>Das Klima ändert sich. </a:t>
            </a:r>
            <a:br>
              <a:rPr lang="de-DE" dirty="0">
                <a:solidFill>
                  <a:schemeClr val="bg1">
                    <a:lumMod val="10000"/>
                    <a:lumOff val="90000"/>
                  </a:schemeClr>
                </a:solidFill>
              </a:rPr>
            </a:br>
            <a:r>
              <a:rPr lang="de-DE" dirty="0">
                <a:solidFill>
                  <a:schemeClr val="bg1">
                    <a:lumMod val="10000"/>
                    <a:lumOff val="90000"/>
                  </a:schemeClr>
                </a:solidFill>
              </a:rPr>
              <a:t>Erst Dürre, dann Donnerwetter. </a:t>
            </a:r>
            <a:br>
              <a:rPr lang="de-DE" dirty="0">
                <a:solidFill>
                  <a:schemeClr val="bg1">
                    <a:lumMod val="10000"/>
                    <a:lumOff val="90000"/>
                  </a:schemeClr>
                </a:solidFill>
              </a:rPr>
            </a:br>
            <a:endParaRPr lang="de-DE" dirty="0">
              <a:solidFill>
                <a:schemeClr val="bg1">
                  <a:lumMod val="10000"/>
                  <a:lumOff val="90000"/>
                </a:schemeClr>
              </a:solidFill>
            </a:endParaRPr>
          </a:p>
          <a:p>
            <a:r>
              <a:rPr lang="de-DE" dirty="0">
                <a:solidFill>
                  <a:schemeClr val="bg1">
                    <a:lumMod val="10000"/>
                    <a:lumOff val="90000"/>
                  </a:schemeClr>
                </a:solidFill>
              </a:rPr>
              <a:t>Die Folge: </a:t>
            </a:r>
            <a:br>
              <a:rPr lang="de-DE" dirty="0">
                <a:solidFill>
                  <a:schemeClr val="bg1">
                    <a:lumMod val="10000"/>
                    <a:lumOff val="90000"/>
                  </a:schemeClr>
                </a:solidFill>
              </a:rPr>
            </a:br>
            <a:r>
              <a:rPr lang="de-DE" dirty="0">
                <a:solidFill>
                  <a:schemeClr val="bg1">
                    <a:lumMod val="10000"/>
                    <a:lumOff val="90000"/>
                  </a:schemeClr>
                </a:solidFill>
              </a:rPr>
              <a:t>Kein sanfter Landregen, sondern Wassermassen, die weder Böden noch Kanalisation aufnehmen können.</a:t>
            </a:r>
          </a:p>
        </p:txBody>
      </p:sp>
    </p:spTree>
    <p:extLst>
      <p:ext uri="{BB962C8B-B14F-4D97-AF65-F5344CB8AC3E}">
        <p14:creationId xmlns:p14="http://schemas.microsoft.com/office/powerpoint/2010/main" val="789987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1CBEBA-08C3-4A60-89E6-CEC3D5AE68A3}"/>
              </a:ext>
            </a:extLst>
          </p:cNvPr>
          <p:cNvSpPr>
            <a:spLocks noGrp="1"/>
          </p:cNvSpPr>
          <p:nvPr>
            <p:ph type="title" idx="4294967295"/>
          </p:nvPr>
        </p:nvSpPr>
        <p:spPr>
          <a:xfrm>
            <a:off x="508000" y="768970"/>
            <a:ext cx="7134225" cy="1066800"/>
          </a:xfrm>
        </p:spPr>
        <p:txBody>
          <a:bodyPr anchor="b">
            <a:normAutofit/>
          </a:bodyPr>
          <a:lstStyle/>
          <a:p>
            <a:r>
              <a:rPr lang="de-DE" dirty="0"/>
              <a:t>Das Projekt</a:t>
            </a:r>
          </a:p>
        </p:txBody>
      </p:sp>
      <p:sp>
        <p:nvSpPr>
          <p:cNvPr id="3" name="Inhaltsplatzhalter 2">
            <a:extLst>
              <a:ext uri="{FF2B5EF4-FFF2-40B4-BE49-F238E27FC236}">
                <a16:creationId xmlns:a16="http://schemas.microsoft.com/office/drawing/2014/main" id="{8C610D61-7E22-4DAC-8753-DA4DECE5F4B0}"/>
              </a:ext>
            </a:extLst>
          </p:cNvPr>
          <p:cNvSpPr>
            <a:spLocks noGrp="1"/>
          </p:cNvSpPr>
          <p:nvPr>
            <p:ph idx="4294967295"/>
          </p:nvPr>
        </p:nvSpPr>
        <p:spPr>
          <a:xfrm>
            <a:off x="508000" y="2333897"/>
            <a:ext cx="6428377" cy="4349932"/>
          </a:xfrm>
        </p:spPr>
        <p:txBody>
          <a:bodyPr>
            <a:normAutofit fontScale="70000" lnSpcReduction="20000"/>
          </a:bodyPr>
          <a:lstStyle/>
          <a:p>
            <a:pPr>
              <a:lnSpc>
                <a:spcPct val="130000"/>
              </a:lnSpc>
            </a:pPr>
            <a:r>
              <a:rPr lang="de-DE" sz="2200" dirty="0"/>
              <a:t>Simulation von Starkregenereignissen</a:t>
            </a:r>
          </a:p>
          <a:p>
            <a:pPr>
              <a:lnSpc>
                <a:spcPct val="130000"/>
              </a:lnSpc>
            </a:pPr>
            <a:endParaRPr lang="de-DE" sz="2200" dirty="0"/>
          </a:p>
          <a:p>
            <a:pPr>
              <a:lnSpc>
                <a:spcPct val="130000"/>
              </a:lnSpc>
            </a:pPr>
            <a:endParaRPr lang="de-DE" sz="2200" dirty="0"/>
          </a:p>
          <a:p>
            <a:pPr>
              <a:lnSpc>
                <a:spcPct val="130000"/>
              </a:lnSpc>
            </a:pPr>
            <a:r>
              <a:rPr lang="de-DE" sz="2200" dirty="0"/>
              <a:t>Identifikation von potentiellen Gefahrenstellen und Gebieten</a:t>
            </a:r>
          </a:p>
          <a:p>
            <a:pPr>
              <a:lnSpc>
                <a:spcPct val="130000"/>
              </a:lnSpc>
            </a:pPr>
            <a:endParaRPr lang="de-DE" sz="2200" dirty="0"/>
          </a:p>
          <a:p>
            <a:pPr>
              <a:lnSpc>
                <a:spcPct val="130000"/>
              </a:lnSpc>
            </a:pPr>
            <a:r>
              <a:rPr lang="de-DE" sz="2200" dirty="0"/>
              <a:t>Definition Regenmenge:</a:t>
            </a:r>
            <a:br>
              <a:rPr lang="de-DE" sz="2200" dirty="0"/>
            </a:br>
            <a:r>
              <a:rPr lang="de-DE" sz="2200" dirty="0"/>
              <a:t>Der Regen wird in „mm“ oder „Liter pro Quadratmeter“ gemessen. Beide Einheiten sind identisch. Regenmengen von 10 mm entsprechen einem Eimer mit 10 Litern Wasser, den man auf eine Fläche von einem Quadratmeter leert. Auf dieser Fläche steht das Wasser dann exakt 10 mm hoch</a:t>
            </a:r>
          </a:p>
          <a:p>
            <a:pPr>
              <a:lnSpc>
                <a:spcPct val="130000"/>
              </a:lnSpc>
            </a:pPr>
            <a:endParaRPr lang="de-DE" sz="1500" dirty="0"/>
          </a:p>
          <a:p>
            <a:pPr>
              <a:lnSpc>
                <a:spcPct val="130000"/>
              </a:lnSpc>
            </a:pPr>
            <a:endParaRPr lang="de-DE" sz="1500" dirty="0"/>
          </a:p>
          <a:p>
            <a:pPr>
              <a:lnSpc>
                <a:spcPct val="130000"/>
              </a:lnSpc>
            </a:pPr>
            <a:endParaRPr lang="de-DE" sz="1500" dirty="0"/>
          </a:p>
        </p:txBody>
      </p:sp>
      <p:pic>
        <p:nvPicPr>
          <p:cNvPr id="7" name="Grafik 6">
            <a:extLst>
              <a:ext uri="{FF2B5EF4-FFF2-40B4-BE49-F238E27FC236}">
                <a16:creationId xmlns:a16="http://schemas.microsoft.com/office/drawing/2014/main" id="{FBAC69B2-74E4-44A1-A3CE-3A1948C4BB96}"/>
              </a:ext>
            </a:extLst>
          </p:cNvPr>
          <p:cNvPicPr>
            <a:picLocks noChangeAspect="1"/>
          </p:cNvPicPr>
          <p:nvPr/>
        </p:nvPicPr>
        <p:blipFill>
          <a:blip r:embed="rId2">
            <a:extLst>
              <a:ext uri="{28A0092B-C50C-407E-A947-70E740481C1C}">
                <a14:useLocalDpi xmlns:a14="http://schemas.microsoft.com/office/drawing/2010/main" val="0"/>
              </a:ext>
            </a:extLst>
          </a:blip>
          <a:srcRect t="8839" b="8839"/>
          <a:stretch/>
        </p:blipFill>
        <p:spPr>
          <a:xfrm>
            <a:off x="6807197" y="3656544"/>
            <a:ext cx="5185262" cy="3201454"/>
          </a:xfrm>
          <a:custGeom>
            <a:avLst/>
            <a:gdLst/>
            <a:ahLst/>
            <a:cxnLst/>
            <a:rect l="l" t="t" r="r" b="b"/>
            <a:pathLst>
              <a:path w="5185262" h="3201454">
                <a:moveTo>
                  <a:pt x="2395657" y="533"/>
                </a:moveTo>
                <a:cubicBezTo>
                  <a:pt x="2853132" y="-10568"/>
                  <a:pt x="3320085" y="151875"/>
                  <a:pt x="3853824" y="495130"/>
                </a:cubicBezTo>
                <a:cubicBezTo>
                  <a:pt x="3965587" y="567021"/>
                  <a:pt x="4071620" y="630367"/>
                  <a:pt x="4174137" y="691568"/>
                </a:cubicBezTo>
                <a:cubicBezTo>
                  <a:pt x="4599096" y="945381"/>
                  <a:pt x="4810106" y="1082014"/>
                  <a:pt x="4963571" y="1412493"/>
                </a:cubicBezTo>
                <a:cubicBezTo>
                  <a:pt x="5115952" y="1740640"/>
                  <a:pt x="5190392" y="2100122"/>
                  <a:pt x="5184988" y="2480884"/>
                </a:cubicBezTo>
                <a:cubicBezTo>
                  <a:pt x="5182321" y="2667133"/>
                  <a:pt x="5160907" y="2854257"/>
                  <a:pt x="5121020" y="3040915"/>
                </a:cubicBezTo>
                <a:lnTo>
                  <a:pt x="5078712" y="3201454"/>
                </a:lnTo>
                <a:lnTo>
                  <a:pt x="5755" y="3201454"/>
                </a:lnTo>
                <a:lnTo>
                  <a:pt x="0" y="3006621"/>
                </a:lnTo>
                <a:cubicBezTo>
                  <a:pt x="4041" y="2932436"/>
                  <a:pt x="14231" y="2856537"/>
                  <a:pt x="30450" y="2777898"/>
                </a:cubicBezTo>
                <a:cubicBezTo>
                  <a:pt x="98304" y="2448859"/>
                  <a:pt x="266355" y="2096783"/>
                  <a:pt x="444335" y="1724033"/>
                </a:cubicBezTo>
                <a:cubicBezTo>
                  <a:pt x="477196" y="1655314"/>
                  <a:pt x="511097" y="1584223"/>
                  <a:pt x="544740" y="1512578"/>
                </a:cubicBezTo>
                <a:cubicBezTo>
                  <a:pt x="845919" y="871350"/>
                  <a:pt x="1079952" y="433962"/>
                  <a:pt x="1570060" y="206371"/>
                </a:cubicBezTo>
                <a:cubicBezTo>
                  <a:pt x="1850099" y="76329"/>
                  <a:pt x="2121172" y="7193"/>
                  <a:pt x="2395657" y="533"/>
                </a:cubicBezTo>
                <a:close/>
              </a:path>
            </a:pathLst>
          </a:custGeom>
        </p:spPr>
      </p:pic>
    </p:spTree>
    <p:extLst>
      <p:ext uri="{BB962C8B-B14F-4D97-AF65-F5344CB8AC3E}">
        <p14:creationId xmlns:p14="http://schemas.microsoft.com/office/powerpoint/2010/main" val="294995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6EA70E-48C2-903C-B8AA-78BF8FEE8ED8}"/>
              </a:ext>
            </a:extLst>
          </p:cNvPr>
          <p:cNvSpPr>
            <a:spLocks noGrp="1"/>
          </p:cNvSpPr>
          <p:nvPr>
            <p:ph type="title"/>
          </p:nvPr>
        </p:nvSpPr>
        <p:spPr>
          <a:xfrm>
            <a:off x="1065397" y="104815"/>
            <a:ext cx="9833697" cy="1038422"/>
          </a:xfrm>
        </p:spPr>
        <p:txBody>
          <a:bodyPr vert="horz" lIns="109728" tIns="109728" rIns="109728" bIns="91440" rtlCol="0" anchor="b">
            <a:normAutofit/>
          </a:bodyPr>
          <a:lstStyle/>
          <a:p>
            <a:pPr defTabSz="914400">
              <a:lnSpc>
                <a:spcPct val="120000"/>
              </a:lnSpc>
            </a:pPr>
            <a:r>
              <a:rPr lang="en-US" dirty="0" err="1"/>
              <a:t>Starkregenindex</a:t>
            </a:r>
            <a:endParaRPr lang="en-US" dirty="0"/>
          </a:p>
        </p:txBody>
      </p:sp>
      <p:grpSp>
        <p:nvGrpSpPr>
          <p:cNvPr id="13" name="Gruppieren 12">
            <a:extLst>
              <a:ext uri="{FF2B5EF4-FFF2-40B4-BE49-F238E27FC236}">
                <a16:creationId xmlns:a16="http://schemas.microsoft.com/office/drawing/2014/main" id="{C803D738-2B18-E647-2234-CA0F23A3D0DB}"/>
              </a:ext>
            </a:extLst>
          </p:cNvPr>
          <p:cNvGrpSpPr/>
          <p:nvPr/>
        </p:nvGrpSpPr>
        <p:grpSpPr>
          <a:xfrm>
            <a:off x="513295" y="1762415"/>
            <a:ext cx="10600881" cy="2435230"/>
            <a:chOff x="513295" y="1731935"/>
            <a:chExt cx="10600881" cy="2435230"/>
          </a:xfrm>
        </p:grpSpPr>
        <p:pic>
          <p:nvPicPr>
            <p:cNvPr id="11" name="Grafik 10">
              <a:extLst>
                <a:ext uri="{FF2B5EF4-FFF2-40B4-BE49-F238E27FC236}">
                  <a16:creationId xmlns:a16="http://schemas.microsoft.com/office/drawing/2014/main" id="{A726ECEC-4519-3527-DC11-CF04A6E7FE46}"/>
                </a:ext>
              </a:extLst>
            </p:cNvPr>
            <p:cNvPicPr>
              <a:picLocks noChangeAspect="1"/>
            </p:cNvPicPr>
            <p:nvPr/>
          </p:nvPicPr>
          <p:blipFill>
            <a:blip r:embed="rId3"/>
            <a:stretch>
              <a:fillRect/>
            </a:stretch>
          </p:blipFill>
          <p:spPr>
            <a:xfrm>
              <a:off x="513295" y="1731935"/>
              <a:ext cx="10600881" cy="2373675"/>
            </a:xfrm>
            <a:prstGeom prst="rect">
              <a:avLst/>
            </a:prstGeom>
          </p:spPr>
        </p:pic>
        <p:sp>
          <p:nvSpPr>
            <p:cNvPr id="12" name="Textfeld 11">
              <a:extLst>
                <a:ext uri="{FF2B5EF4-FFF2-40B4-BE49-F238E27FC236}">
                  <a16:creationId xmlns:a16="http://schemas.microsoft.com/office/drawing/2014/main" id="{D1E7E17F-E7B7-757C-092A-211C08614478}"/>
                </a:ext>
              </a:extLst>
            </p:cNvPr>
            <p:cNvSpPr txBox="1"/>
            <p:nvPr/>
          </p:nvSpPr>
          <p:spPr>
            <a:xfrm>
              <a:off x="10126119" y="4044054"/>
              <a:ext cx="929742"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de-DE" sz="800" b="0" i="0" u="none" strike="noStrike" cap="none" spc="0" normalizeH="0" baseline="0" dirty="0">
                  <a:ln>
                    <a:noFill/>
                  </a:ln>
                  <a:solidFill>
                    <a:srgbClr val="000000"/>
                  </a:solidFill>
                  <a:effectLst/>
                  <a:uFillTx/>
                  <a:latin typeface="+mj-lt"/>
                  <a:ea typeface="+mj-ea"/>
                  <a:cs typeface="+mj-cs"/>
                  <a:sym typeface="Calibri"/>
                </a:rPr>
                <a:t>(Quelle: Schmitt 2015)</a:t>
              </a:r>
            </a:p>
          </p:txBody>
        </p:sp>
      </p:grpSp>
      <p:pic>
        <p:nvPicPr>
          <p:cNvPr id="15" name="Grafik 14">
            <a:extLst>
              <a:ext uri="{FF2B5EF4-FFF2-40B4-BE49-F238E27FC236}">
                <a16:creationId xmlns:a16="http://schemas.microsoft.com/office/drawing/2014/main" id="{05156013-F299-9EE5-D5F7-268738D5A6D4}"/>
              </a:ext>
            </a:extLst>
          </p:cNvPr>
          <p:cNvPicPr>
            <a:picLocks noChangeAspect="1"/>
          </p:cNvPicPr>
          <p:nvPr/>
        </p:nvPicPr>
        <p:blipFill>
          <a:blip r:embed="rId4"/>
          <a:stretch>
            <a:fillRect/>
          </a:stretch>
        </p:blipFill>
        <p:spPr>
          <a:xfrm>
            <a:off x="513295" y="4502719"/>
            <a:ext cx="10498822" cy="1460254"/>
          </a:xfrm>
          <a:prstGeom prst="rect">
            <a:avLst/>
          </a:prstGeom>
        </p:spPr>
      </p:pic>
      <p:pic>
        <p:nvPicPr>
          <p:cNvPr id="3" name="Grafik 2">
            <a:extLst>
              <a:ext uri="{FF2B5EF4-FFF2-40B4-BE49-F238E27FC236}">
                <a16:creationId xmlns:a16="http://schemas.microsoft.com/office/drawing/2014/main" id="{DA30786B-8BD9-3C2C-5CBA-739E1BF092B0}"/>
              </a:ext>
            </a:extLst>
          </p:cNvPr>
          <p:cNvPicPr>
            <a:picLocks noChangeAspect="1"/>
          </p:cNvPicPr>
          <p:nvPr/>
        </p:nvPicPr>
        <p:blipFill>
          <a:blip r:embed="rId5"/>
          <a:srcRect t="6687"/>
          <a:stretch>
            <a:fillRect/>
          </a:stretch>
        </p:blipFill>
        <p:spPr>
          <a:xfrm>
            <a:off x="0" y="6041051"/>
            <a:ext cx="1237774" cy="816949"/>
          </a:xfrm>
          <a:prstGeom prst="rect">
            <a:avLst/>
          </a:prstGeom>
        </p:spPr>
      </p:pic>
    </p:spTree>
    <p:extLst>
      <p:ext uri="{BB962C8B-B14F-4D97-AF65-F5344CB8AC3E}">
        <p14:creationId xmlns:p14="http://schemas.microsoft.com/office/powerpoint/2010/main" val="1642378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1" name="Freeform: Shape 110">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3" name="Freeform: Shape 112">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5" name="Freeform: Shape 114">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9" name="Freeform: Shape 118">
            <a:extLst>
              <a:ext uri="{FF2B5EF4-FFF2-40B4-BE49-F238E27FC236}">
                <a16:creationId xmlns:a16="http://schemas.microsoft.com/office/drawing/2014/main" id="{0CA184B6-3482-4F43-87F0-BC765DCFD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1" name="Freeform: Shape 120">
            <a:extLst>
              <a:ext uri="{FF2B5EF4-FFF2-40B4-BE49-F238E27FC236}">
                <a16:creationId xmlns:a16="http://schemas.microsoft.com/office/drawing/2014/main" id="{6C869923-8380-4244-9548-802C33063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23" name="Freeform: Shape 122">
            <a:extLst>
              <a:ext uri="{FF2B5EF4-FFF2-40B4-BE49-F238E27FC236}">
                <a16:creationId xmlns:a16="http://schemas.microsoft.com/office/drawing/2014/main" id="{C06255F2-BC67-4DDE-B34E-AC4BA2183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25" name="Freeform: Shape 124">
            <a:extLst>
              <a:ext uri="{FF2B5EF4-FFF2-40B4-BE49-F238E27FC236}">
                <a16:creationId xmlns:a16="http://schemas.microsoft.com/office/drawing/2014/main" id="{55169443-FCCD-4C0A-8C69-18CD3FA09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127" name="Rectangle 126">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5" name="Grafik 4">
            <a:extLst>
              <a:ext uri="{FF2B5EF4-FFF2-40B4-BE49-F238E27FC236}">
                <a16:creationId xmlns:a16="http://schemas.microsoft.com/office/drawing/2014/main" id="{1E74571C-955B-0D78-99E5-7868B159E0C2}"/>
              </a:ext>
            </a:extLst>
          </p:cNvPr>
          <p:cNvPicPr>
            <a:picLocks noChangeAspect="1"/>
          </p:cNvPicPr>
          <p:nvPr/>
        </p:nvPicPr>
        <p:blipFill>
          <a:blip r:embed="rId2"/>
          <a:srcRect t="3151" r="-1" b="1080"/>
          <a:stretch>
            <a:fillRect/>
          </a:stretch>
        </p:blipFill>
        <p:spPr>
          <a:xfrm>
            <a:off x="20" y="10"/>
            <a:ext cx="12188932" cy="6857990"/>
          </a:xfrm>
          <a:prstGeom prst="rect">
            <a:avLst/>
          </a:prstGeom>
        </p:spPr>
      </p:pic>
      <p:sp>
        <p:nvSpPr>
          <p:cNvPr id="129" name="Freeform: Shape 128">
            <a:extLst>
              <a:ext uri="{FF2B5EF4-FFF2-40B4-BE49-F238E27FC236}">
                <a16:creationId xmlns:a16="http://schemas.microsoft.com/office/drawing/2014/main" id="{8CC700D5-9809-43F4-89D5-7DBBCB0DC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086" y="1519577"/>
            <a:ext cx="4875255" cy="4344028"/>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1" name="Freeform: Shape 130">
            <a:extLst>
              <a:ext uri="{FF2B5EF4-FFF2-40B4-BE49-F238E27FC236}">
                <a16:creationId xmlns:a16="http://schemas.microsoft.com/office/drawing/2014/main" id="{C7163242-6303-46DC-BAC1-2A204F061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06005" y="1664838"/>
            <a:ext cx="4581293" cy="405909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 name="Freeform: Shape 132">
            <a:extLst>
              <a:ext uri="{FF2B5EF4-FFF2-40B4-BE49-F238E27FC236}">
                <a16:creationId xmlns:a16="http://schemas.microsoft.com/office/drawing/2014/main" id="{805C4C40-D70E-4C4F-B228-98A0A6132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00000" flipH="1">
            <a:off x="747085" y="1272209"/>
            <a:ext cx="5147826" cy="483924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432BAC90-9427-4058-AF5B-6C5BDB9772C9}"/>
              </a:ext>
            </a:extLst>
          </p:cNvPr>
          <p:cNvSpPr>
            <a:spLocks noGrp="1"/>
          </p:cNvSpPr>
          <p:nvPr>
            <p:ph type="title" idx="4294967295"/>
          </p:nvPr>
        </p:nvSpPr>
        <p:spPr>
          <a:xfrm>
            <a:off x="1364275" y="2247663"/>
            <a:ext cx="3691581" cy="2186393"/>
          </a:xfrm>
        </p:spPr>
        <p:txBody>
          <a:bodyPr vert="horz" lIns="109728" tIns="109728" rIns="109728" bIns="91440" rtlCol="0" anchor="b">
            <a:normAutofit/>
          </a:bodyPr>
          <a:lstStyle/>
          <a:p>
            <a:pPr algn="ctr" defTabSz="914400">
              <a:lnSpc>
                <a:spcPct val="110000"/>
              </a:lnSpc>
            </a:pPr>
            <a:r>
              <a:rPr lang="en-US" sz="2800">
                <a:solidFill>
                  <a:schemeClr val="bg1"/>
                </a:solidFill>
              </a:rPr>
              <a:t>Die Datenerhebung </a:t>
            </a:r>
          </a:p>
        </p:txBody>
      </p:sp>
    </p:spTree>
    <p:extLst>
      <p:ext uri="{BB962C8B-B14F-4D97-AF65-F5344CB8AC3E}">
        <p14:creationId xmlns:p14="http://schemas.microsoft.com/office/powerpoint/2010/main" val="241745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9C9BAA4-BE8A-521E-DC65-986A079CBFE1}"/>
              </a:ext>
            </a:extLst>
          </p:cNvPr>
          <p:cNvPicPr>
            <a:picLocks noChangeAspect="1"/>
          </p:cNvPicPr>
          <p:nvPr/>
        </p:nvPicPr>
        <p:blipFill>
          <a:blip r:embed="rId3"/>
          <a:srcRect l="6721" r="4075"/>
          <a:stretch>
            <a:fillRect/>
          </a:stretch>
        </p:blipFill>
        <p:spPr>
          <a:xfrm>
            <a:off x="-1" y="-1633"/>
            <a:ext cx="12192001" cy="6859634"/>
          </a:xfrm>
          <a:prstGeom prst="rect">
            <a:avLst/>
          </a:prstGeom>
        </p:spPr>
      </p:pic>
    </p:spTree>
    <p:extLst>
      <p:ext uri="{BB962C8B-B14F-4D97-AF65-F5344CB8AC3E}">
        <p14:creationId xmlns:p14="http://schemas.microsoft.com/office/powerpoint/2010/main" val="3340820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3E8A512-348D-A6CC-0263-E91B2D56C6E0}"/>
              </a:ext>
            </a:extLst>
          </p:cNvPr>
          <p:cNvPicPr>
            <a:picLocks noChangeAspect="1"/>
          </p:cNvPicPr>
          <p:nvPr/>
        </p:nvPicPr>
        <p:blipFill>
          <a:blip r:embed="rId3"/>
          <a:srcRect t="12412" b="1615"/>
          <a:stretch>
            <a:fillRect/>
          </a:stretch>
        </p:blipFill>
        <p:spPr>
          <a:xfrm>
            <a:off x="0" y="1"/>
            <a:ext cx="12192000" cy="6858000"/>
          </a:xfrm>
          <a:prstGeom prst="rect">
            <a:avLst/>
          </a:prstGeom>
        </p:spPr>
      </p:pic>
    </p:spTree>
    <p:extLst>
      <p:ext uri="{BB962C8B-B14F-4D97-AF65-F5344CB8AC3E}">
        <p14:creationId xmlns:p14="http://schemas.microsoft.com/office/powerpoint/2010/main" val="1244775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9" name="Freeform: Shape 18">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0CA184B6-3482-4F43-87F0-BC765DCFD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6C869923-8380-4244-9548-802C33063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5" name="Freeform: Shape 24">
            <a:extLst>
              <a:ext uri="{FF2B5EF4-FFF2-40B4-BE49-F238E27FC236}">
                <a16:creationId xmlns:a16="http://schemas.microsoft.com/office/drawing/2014/main" id="{C06255F2-BC67-4DDE-B34E-AC4BA2183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7" name="Freeform: Shape 26">
            <a:extLst>
              <a:ext uri="{FF2B5EF4-FFF2-40B4-BE49-F238E27FC236}">
                <a16:creationId xmlns:a16="http://schemas.microsoft.com/office/drawing/2014/main" id="{55169443-FCCD-4C0A-8C69-18CD3FA09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29" name="Rectangle 28">
            <a:extLst>
              <a:ext uri="{FF2B5EF4-FFF2-40B4-BE49-F238E27FC236}">
                <a16:creationId xmlns:a16="http://schemas.microsoft.com/office/drawing/2014/main" id="{E217F32C-75AA-4B97-ADFB-5E2C3C7EC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8B489D97-388E-6B05-3B1F-50CBB1F418A5}"/>
              </a:ext>
            </a:extLst>
          </p:cNvPr>
          <p:cNvPicPr>
            <a:picLocks noChangeAspect="1"/>
          </p:cNvPicPr>
          <p:nvPr/>
        </p:nvPicPr>
        <p:blipFill>
          <a:blip r:embed="rId3"/>
          <a:srcRect t="17445" b="4158"/>
          <a:stretch>
            <a:fillRect/>
          </a:stretch>
        </p:blipFill>
        <p:spPr>
          <a:xfrm>
            <a:off x="20" y="10"/>
            <a:ext cx="12191980" cy="6857990"/>
          </a:xfrm>
          <a:prstGeom prst="rect">
            <a:avLst/>
          </a:prstGeom>
        </p:spPr>
      </p:pic>
      <p:sp>
        <p:nvSpPr>
          <p:cNvPr id="31" name="Rectangle 30">
            <a:extLst>
              <a:ext uri="{FF2B5EF4-FFF2-40B4-BE49-F238E27FC236}">
                <a16:creationId xmlns:a16="http://schemas.microsoft.com/office/drawing/2014/main" id="{4D76AAEA-AF3A-4616-9F99-E9AA131A5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360" y="0"/>
            <a:ext cx="8168639" cy="6858000"/>
          </a:xfrm>
          <a:prstGeom prst="rect">
            <a:avLst/>
          </a:prstGeom>
          <a:gradFill>
            <a:gsLst>
              <a:gs pos="58000">
                <a:schemeClr val="tx1">
                  <a:alpha val="55000"/>
                </a:schemeClr>
              </a:gs>
              <a:gs pos="33000">
                <a:schemeClr val="tx1">
                  <a:alpha val="40000"/>
                </a:schemeClr>
              </a:gs>
              <a:gs pos="3000">
                <a:schemeClr val="tx1">
                  <a:alpha val="0"/>
                </a:schemeClr>
              </a:gs>
              <a:gs pos="100000">
                <a:schemeClr val="tx1">
                  <a:alpha val="5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C85DA37-774D-0C0D-56AB-5A39F0F62CED}"/>
              </a:ext>
            </a:extLst>
          </p:cNvPr>
          <p:cNvSpPr>
            <a:spLocks noGrp="1"/>
          </p:cNvSpPr>
          <p:nvPr>
            <p:ph type="title" idx="4294967295"/>
          </p:nvPr>
        </p:nvSpPr>
        <p:spPr>
          <a:xfrm>
            <a:off x="6095999" y="1346268"/>
            <a:ext cx="5618431" cy="3285207"/>
          </a:xfrm>
        </p:spPr>
        <p:txBody>
          <a:bodyPr vert="horz" lIns="109728" tIns="109728" rIns="109728" bIns="91440" rtlCol="0" anchor="b">
            <a:normAutofit/>
          </a:bodyPr>
          <a:lstStyle/>
          <a:p>
            <a:pPr defTabSz="914400">
              <a:lnSpc>
                <a:spcPct val="120000"/>
              </a:lnSpc>
            </a:pPr>
            <a:r>
              <a:rPr lang="en-US" sz="5400">
                <a:solidFill>
                  <a:schemeClr val="bg1"/>
                </a:solidFill>
              </a:rPr>
              <a:t>Die Regendaten</a:t>
            </a:r>
          </a:p>
        </p:txBody>
      </p:sp>
      <p:sp>
        <p:nvSpPr>
          <p:cNvPr id="8" name="Textfeld 7">
            <a:extLst>
              <a:ext uri="{FF2B5EF4-FFF2-40B4-BE49-F238E27FC236}">
                <a16:creationId xmlns:a16="http://schemas.microsoft.com/office/drawing/2014/main" id="{7E29B4AC-31A3-D786-4C92-5801C96C97E8}"/>
              </a:ext>
            </a:extLst>
          </p:cNvPr>
          <p:cNvSpPr txBox="1"/>
          <p:nvPr/>
        </p:nvSpPr>
        <p:spPr>
          <a:xfrm>
            <a:off x="6126080" y="4631475"/>
            <a:ext cx="5588349" cy="1150200"/>
          </a:xfrm>
          <a:prstGeom prst="rect">
            <a:avLst/>
          </a:prstGeom>
        </p:spPr>
        <p:txBody>
          <a:bodyPr vert="horz" lIns="109728" tIns="109728" rIns="109728" bIns="91440" rtlCol="0" anchor="t">
            <a:normAutofit/>
          </a:bodyPr>
          <a:lstStyle/>
          <a:p>
            <a:pPr>
              <a:lnSpc>
                <a:spcPct val="130000"/>
              </a:lnSpc>
              <a:spcBef>
                <a:spcPts val="930"/>
              </a:spcBef>
            </a:pPr>
            <a:r>
              <a:rPr lang="en-US" sz="2400" spc="150" dirty="0">
                <a:solidFill>
                  <a:schemeClr val="bg1"/>
                </a:solidFill>
              </a:rPr>
              <a:t>20.08.2002 80 l/m²</a:t>
            </a:r>
          </a:p>
        </p:txBody>
      </p:sp>
    </p:spTree>
    <p:extLst>
      <p:ext uri="{BB962C8B-B14F-4D97-AF65-F5344CB8AC3E}">
        <p14:creationId xmlns:p14="http://schemas.microsoft.com/office/powerpoint/2010/main" val="339502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Grafik 2" descr="Ein Bild, das Karte enthält.&#10;&#10;KI-generierte Inhalte können fehlerhaft sein.">
            <a:extLst>
              <a:ext uri="{FF2B5EF4-FFF2-40B4-BE49-F238E27FC236}">
                <a16:creationId xmlns:a16="http://schemas.microsoft.com/office/drawing/2014/main" id="{A8A240AE-9EAB-649A-B2C2-9EDE9774D056}"/>
              </a:ext>
            </a:extLst>
          </p:cNvPr>
          <p:cNvPicPr>
            <a:picLocks noChangeAspect="1"/>
          </p:cNvPicPr>
          <p:nvPr/>
        </p:nvPicPr>
        <p:blipFill>
          <a:blip r:embed="rId3">
            <a:extLst>
              <a:ext uri="{28A0092B-C50C-407E-A947-70E740481C1C}">
                <a14:useLocalDpi xmlns:a14="http://schemas.microsoft.com/office/drawing/2010/main" val="0"/>
              </a:ext>
            </a:extLst>
          </a:blip>
          <a:srcRect t="2078" b="5357"/>
          <a:stretch>
            <a:fillRect/>
          </a:stretch>
        </p:blipFill>
        <p:spPr>
          <a:xfrm>
            <a:off x="0" y="0"/>
            <a:ext cx="12192000" cy="6858000"/>
          </a:xfrm>
          <a:prstGeom prst="rect">
            <a:avLst/>
          </a:prstGeom>
        </p:spPr>
      </p:pic>
    </p:spTree>
    <p:extLst>
      <p:ext uri="{BB962C8B-B14F-4D97-AF65-F5344CB8AC3E}">
        <p14:creationId xmlns:p14="http://schemas.microsoft.com/office/powerpoint/2010/main" val="3189048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Grafik 2" descr="Ein Bild, das Kunst, Welt, Karte enthält.&#10;&#10;KI-generierte Inhalte können fehlerhaft sein.">
            <a:extLst>
              <a:ext uri="{FF2B5EF4-FFF2-40B4-BE49-F238E27FC236}">
                <a16:creationId xmlns:a16="http://schemas.microsoft.com/office/drawing/2014/main" id="{C2278772-17C6-0946-A238-D730684FA685}"/>
              </a:ext>
            </a:extLst>
          </p:cNvPr>
          <p:cNvPicPr>
            <a:picLocks noChangeAspect="1"/>
          </p:cNvPicPr>
          <p:nvPr/>
        </p:nvPicPr>
        <p:blipFill>
          <a:blip r:embed="rId2">
            <a:extLst>
              <a:ext uri="{28A0092B-C50C-407E-A947-70E740481C1C}">
                <a14:useLocalDpi xmlns:a14="http://schemas.microsoft.com/office/drawing/2010/main" val="0"/>
              </a:ext>
            </a:extLst>
          </a:blip>
          <a:srcRect l="5804" r="11071"/>
          <a:stretch>
            <a:fillRect/>
          </a:stretch>
        </p:blipFill>
        <p:spPr>
          <a:xfrm>
            <a:off x="0" y="0"/>
            <a:ext cx="12192000" cy="6856297"/>
          </a:xfrm>
          <a:prstGeom prst="rect">
            <a:avLst/>
          </a:prstGeom>
        </p:spPr>
      </p:pic>
    </p:spTree>
    <p:extLst>
      <p:ext uri="{BB962C8B-B14F-4D97-AF65-F5344CB8AC3E}">
        <p14:creationId xmlns:p14="http://schemas.microsoft.com/office/powerpoint/2010/main" val="1356634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A937BB1-AB40-C66F-768E-485F948D40B7}"/>
            </a:ext>
          </a:extLst>
        </p:cNvPr>
        <p:cNvGrpSpPr/>
        <p:nvPr/>
      </p:nvGrpSpPr>
      <p:grpSpPr>
        <a:xfrm>
          <a:off x="0" y="0"/>
          <a:ext cx="0" cy="0"/>
          <a:chOff x="0" y="0"/>
          <a:chExt cx="0" cy="0"/>
        </a:xfrm>
      </p:grpSpPr>
      <p:pic>
        <p:nvPicPr>
          <p:cNvPr id="4" name="Grafik 3" descr="Ein Bild, das Karte, Text enthält.&#10;&#10;KI-generierte Inhalte können fehlerhaft sein.">
            <a:extLst>
              <a:ext uri="{FF2B5EF4-FFF2-40B4-BE49-F238E27FC236}">
                <a16:creationId xmlns:a16="http://schemas.microsoft.com/office/drawing/2014/main" id="{0912F746-AF27-A765-2E23-9565781A7D16}"/>
              </a:ext>
            </a:extLst>
          </p:cNvPr>
          <p:cNvPicPr>
            <a:picLocks noChangeAspect="1"/>
          </p:cNvPicPr>
          <p:nvPr/>
        </p:nvPicPr>
        <p:blipFill>
          <a:blip r:embed="rId2">
            <a:extLst>
              <a:ext uri="{28A0092B-C50C-407E-A947-70E740481C1C}">
                <a14:useLocalDpi xmlns:a14="http://schemas.microsoft.com/office/drawing/2010/main" val="0"/>
              </a:ext>
            </a:extLst>
          </a:blip>
          <a:srcRect l="6964" r="7946"/>
          <a:stretch>
            <a:fillRect/>
          </a:stretch>
        </p:blipFill>
        <p:spPr>
          <a:xfrm>
            <a:off x="0" y="0"/>
            <a:ext cx="12561634" cy="6858000"/>
          </a:xfrm>
          <a:prstGeom prst="rect">
            <a:avLst/>
          </a:prstGeom>
        </p:spPr>
      </p:pic>
    </p:spTree>
    <p:extLst>
      <p:ext uri="{BB962C8B-B14F-4D97-AF65-F5344CB8AC3E}">
        <p14:creationId xmlns:p14="http://schemas.microsoft.com/office/powerpoint/2010/main" val="407403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E5B4BFB-9471-5EF9-F6BA-876C26D15503}"/>
            </a:ext>
          </a:extLst>
        </p:cNvPr>
        <p:cNvGrpSpPr/>
        <p:nvPr/>
      </p:nvGrpSpPr>
      <p:grpSpPr>
        <a:xfrm>
          <a:off x="0" y="0"/>
          <a:ext cx="0" cy="0"/>
          <a:chOff x="0" y="0"/>
          <a:chExt cx="0" cy="0"/>
        </a:xfrm>
      </p:grpSpPr>
      <p:pic>
        <p:nvPicPr>
          <p:cNvPr id="3" name="Grafik 2" descr="Ein Bild, das Welt, Text, Karte enthält.&#10;&#10;KI-generierte Inhalte können fehlerhaft sein.">
            <a:extLst>
              <a:ext uri="{FF2B5EF4-FFF2-40B4-BE49-F238E27FC236}">
                <a16:creationId xmlns:a16="http://schemas.microsoft.com/office/drawing/2014/main" id="{E65C32BA-3989-2F57-6686-3DDB26EB9675}"/>
              </a:ext>
            </a:extLst>
          </p:cNvPr>
          <p:cNvPicPr>
            <a:picLocks noChangeAspect="1"/>
          </p:cNvPicPr>
          <p:nvPr/>
        </p:nvPicPr>
        <p:blipFill>
          <a:blip r:embed="rId2">
            <a:extLst>
              <a:ext uri="{28A0092B-C50C-407E-A947-70E740481C1C}">
                <a14:useLocalDpi xmlns:a14="http://schemas.microsoft.com/office/drawing/2010/main" val="0"/>
              </a:ext>
            </a:extLst>
          </a:blip>
          <a:srcRect l="2678"/>
          <a:stretch>
            <a:fillRect/>
          </a:stretch>
        </p:blipFill>
        <p:spPr>
          <a:xfrm>
            <a:off x="0" y="-13618"/>
            <a:ext cx="12191999" cy="6705622"/>
          </a:xfrm>
          <a:prstGeom prst="rect">
            <a:avLst/>
          </a:prstGeom>
        </p:spPr>
      </p:pic>
    </p:spTree>
    <p:extLst>
      <p:ext uri="{BB962C8B-B14F-4D97-AF65-F5344CB8AC3E}">
        <p14:creationId xmlns:p14="http://schemas.microsoft.com/office/powerpoint/2010/main" val="4107082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1E69A9-A9E6-BA2C-1F2B-758BA66F3B34}"/>
              </a:ext>
            </a:extLst>
          </p:cNvPr>
          <p:cNvSpPr>
            <a:spLocks noGrp="1"/>
          </p:cNvSpPr>
          <p:nvPr>
            <p:ph type="title"/>
          </p:nvPr>
        </p:nvSpPr>
        <p:spPr/>
        <p:txBody>
          <a:bodyPr>
            <a:normAutofit fontScale="90000"/>
          </a:bodyPr>
          <a:lstStyle/>
          <a:p>
            <a:r>
              <a:rPr lang="de-DE" dirty="0"/>
              <a:t>Risikoanalyse</a:t>
            </a:r>
          </a:p>
        </p:txBody>
      </p:sp>
      <p:sp>
        <p:nvSpPr>
          <p:cNvPr id="3" name="Inhaltsplatzhalter 2">
            <a:extLst>
              <a:ext uri="{FF2B5EF4-FFF2-40B4-BE49-F238E27FC236}">
                <a16:creationId xmlns:a16="http://schemas.microsoft.com/office/drawing/2014/main" id="{95C146F1-ACCA-CD11-3F60-065270113B3F}"/>
              </a:ext>
            </a:extLst>
          </p:cNvPr>
          <p:cNvSpPr>
            <a:spLocks noGrp="1"/>
          </p:cNvSpPr>
          <p:nvPr>
            <p:ph idx="1"/>
          </p:nvPr>
        </p:nvSpPr>
        <p:spPr>
          <a:xfrm>
            <a:off x="1156207" y="1693017"/>
            <a:ext cx="9752263" cy="498878"/>
          </a:xfrm>
        </p:spPr>
        <p:txBody>
          <a:bodyPr>
            <a:normAutofit fontScale="85000" lnSpcReduction="10000"/>
          </a:bodyPr>
          <a:lstStyle/>
          <a:p>
            <a:r>
              <a:rPr lang="de-DE" dirty="0"/>
              <a:t>Definition der Schadenspotentialklassen für Gebäude und Flächen</a:t>
            </a:r>
          </a:p>
          <a:p>
            <a:endParaRPr lang="de-DE" dirty="0"/>
          </a:p>
          <a:p>
            <a:endParaRPr lang="de-DE" dirty="0"/>
          </a:p>
          <a:p>
            <a:endParaRPr lang="de-DE" dirty="0"/>
          </a:p>
          <a:p>
            <a:endParaRPr lang="de-DE" dirty="0"/>
          </a:p>
          <a:p>
            <a:endParaRPr lang="de-DE" dirty="0"/>
          </a:p>
          <a:p>
            <a:endParaRPr lang="de-DE" dirty="0"/>
          </a:p>
        </p:txBody>
      </p:sp>
      <p:pic>
        <p:nvPicPr>
          <p:cNvPr id="6" name="Grafik 5">
            <a:extLst>
              <a:ext uri="{FF2B5EF4-FFF2-40B4-BE49-F238E27FC236}">
                <a16:creationId xmlns:a16="http://schemas.microsoft.com/office/drawing/2014/main" id="{B0C839D2-294C-DED3-2CAA-7AD865B50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283530" y="2361122"/>
            <a:ext cx="4836177" cy="2429819"/>
          </a:xfrm>
          <a:prstGeom prst="rect">
            <a:avLst/>
          </a:prstGeom>
          <a:noFill/>
          <a:ln w="3175">
            <a:solidFill>
              <a:schemeClr val="tx1"/>
            </a:solidFill>
          </a:ln>
        </p:spPr>
      </p:pic>
      <p:pic>
        <p:nvPicPr>
          <p:cNvPr id="7" name="Grafik 6">
            <a:extLst>
              <a:ext uri="{FF2B5EF4-FFF2-40B4-BE49-F238E27FC236}">
                <a16:creationId xmlns:a16="http://schemas.microsoft.com/office/drawing/2014/main" id="{80F5A3C8-A6F3-AC3E-8DF5-9EC4713F44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291756" y="4666105"/>
            <a:ext cx="5754370" cy="2000885"/>
          </a:xfrm>
          <a:prstGeom prst="rect">
            <a:avLst/>
          </a:prstGeom>
          <a:noFill/>
          <a:ln w="6350">
            <a:solidFill>
              <a:schemeClr val="tx1"/>
            </a:solidFill>
          </a:ln>
        </p:spPr>
      </p:pic>
      <p:sp>
        <p:nvSpPr>
          <p:cNvPr id="8" name="Inhaltsplatzhalter 2">
            <a:extLst>
              <a:ext uri="{FF2B5EF4-FFF2-40B4-BE49-F238E27FC236}">
                <a16:creationId xmlns:a16="http://schemas.microsoft.com/office/drawing/2014/main" id="{37ED1E05-E5E0-09AA-6C8B-B489E8DB6139}"/>
              </a:ext>
            </a:extLst>
          </p:cNvPr>
          <p:cNvSpPr txBox="1">
            <a:spLocks/>
          </p:cNvSpPr>
          <p:nvPr/>
        </p:nvSpPr>
        <p:spPr>
          <a:xfrm>
            <a:off x="6119707" y="3940037"/>
            <a:ext cx="5754370" cy="498878"/>
          </a:xfrm>
          <a:prstGeom prst="rect">
            <a:avLst/>
          </a:prstGeom>
        </p:spPr>
        <p:txBody>
          <a:bodyPr vert="horz" lIns="109728" tIns="109728" rIns="109728" bIns="91440" rtlCol="0">
            <a:normAutofit fontScale="85000" lnSpcReduction="10000"/>
          </a:bodyPr>
          <a:lstStyle>
            <a:lvl1pPr marL="0" indent="0" algn="l" defTabSz="914309"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309"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08" algn="l" defTabSz="914309"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08" algn="l" defTabSz="914309"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08" algn="l" defTabSz="914309"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048" indent="-320008" algn="l" defTabSz="914309"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056" indent="-320008" algn="l" defTabSz="914309"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064" indent="-320008" algn="l" defTabSz="914309"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072" indent="-320008" algn="l" defTabSz="914309"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algn="ctr"/>
            <a:r>
              <a:rPr lang="de-DE" dirty="0"/>
              <a:t>Risikobewertungsmatrix</a:t>
            </a:r>
          </a:p>
          <a:p>
            <a:endParaRPr lang="de-DE" dirty="0"/>
          </a:p>
          <a:p>
            <a:endParaRPr lang="de-DE" dirty="0"/>
          </a:p>
          <a:p>
            <a:endParaRPr lang="de-DE" dirty="0"/>
          </a:p>
          <a:p>
            <a:endParaRPr lang="de-DE" dirty="0"/>
          </a:p>
          <a:p>
            <a:endParaRPr lang="de-DE" dirty="0"/>
          </a:p>
          <a:p>
            <a:endParaRPr lang="de-DE" dirty="0"/>
          </a:p>
        </p:txBody>
      </p:sp>
      <p:pic>
        <p:nvPicPr>
          <p:cNvPr id="4" name="Grafik 3">
            <a:extLst>
              <a:ext uri="{FF2B5EF4-FFF2-40B4-BE49-F238E27FC236}">
                <a16:creationId xmlns:a16="http://schemas.microsoft.com/office/drawing/2014/main" id="{EAF3741E-F48E-D56F-41E9-A7F765338915}"/>
              </a:ext>
            </a:extLst>
          </p:cNvPr>
          <p:cNvPicPr>
            <a:picLocks noChangeAspect="1"/>
          </p:cNvPicPr>
          <p:nvPr/>
        </p:nvPicPr>
        <p:blipFill>
          <a:blip r:embed="rId4"/>
          <a:srcRect t="6687"/>
          <a:stretch>
            <a:fillRect/>
          </a:stretch>
        </p:blipFill>
        <p:spPr>
          <a:xfrm>
            <a:off x="0" y="6041051"/>
            <a:ext cx="1237774" cy="816949"/>
          </a:xfrm>
          <a:prstGeom prst="rect">
            <a:avLst/>
          </a:prstGeom>
        </p:spPr>
      </p:pic>
    </p:spTree>
    <p:extLst>
      <p:ext uri="{BB962C8B-B14F-4D97-AF65-F5344CB8AC3E}">
        <p14:creationId xmlns:p14="http://schemas.microsoft.com/office/powerpoint/2010/main" val="1512780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9" name="Freeform: Shape 58">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3" name="Freeform: Shape 62">
            <a:extLst>
              <a:ext uri="{FF2B5EF4-FFF2-40B4-BE49-F238E27FC236}">
                <a16:creationId xmlns:a16="http://schemas.microsoft.com/office/drawing/2014/main" id="{0CA184B6-3482-4F43-87F0-BC765DCFD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5" name="Freeform: Shape 64">
            <a:extLst>
              <a:ext uri="{FF2B5EF4-FFF2-40B4-BE49-F238E27FC236}">
                <a16:creationId xmlns:a16="http://schemas.microsoft.com/office/drawing/2014/main" id="{6C869923-8380-4244-9548-802C33063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7" name="Freeform: Shape 66">
            <a:extLst>
              <a:ext uri="{FF2B5EF4-FFF2-40B4-BE49-F238E27FC236}">
                <a16:creationId xmlns:a16="http://schemas.microsoft.com/office/drawing/2014/main" id="{C06255F2-BC67-4DDE-B34E-AC4BA2183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9" name="Freeform: Shape 68">
            <a:extLst>
              <a:ext uri="{FF2B5EF4-FFF2-40B4-BE49-F238E27FC236}">
                <a16:creationId xmlns:a16="http://schemas.microsoft.com/office/drawing/2014/main" id="{55169443-FCCD-4C0A-8C69-18CD3FA09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71" name="Rectangle 70">
            <a:extLst>
              <a:ext uri="{FF2B5EF4-FFF2-40B4-BE49-F238E27FC236}">
                <a16:creationId xmlns:a16="http://schemas.microsoft.com/office/drawing/2014/main" id="{E217F32C-75AA-4B97-ADFB-5E2C3C7EC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4D76AAEA-AF3A-4616-9F99-E9AA131A5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360" y="0"/>
            <a:ext cx="8168639" cy="6858000"/>
          </a:xfrm>
          <a:prstGeom prst="rect">
            <a:avLst/>
          </a:prstGeom>
          <a:gradFill>
            <a:gsLst>
              <a:gs pos="58000">
                <a:schemeClr val="tx1">
                  <a:alpha val="55000"/>
                </a:schemeClr>
              </a:gs>
              <a:gs pos="33000">
                <a:schemeClr val="tx1">
                  <a:alpha val="40000"/>
                </a:schemeClr>
              </a:gs>
              <a:gs pos="3000">
                <a:schemeClr val="tx1">
                  <a:alpha val="0"/>
                </a:schemeClr>
              </a:gs>
              <a:gs pos="100000">
                <a:schemeClr val="tx1">
                  <a:alpha val="5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F74FD003-6E84-143D-A004-D5EE21C17DB4}"/>
              </a:ext>
            </a:extLst>
          </p:cNvPr>
          <p:cNvPicPr>
            <a:picLocks noChangeAspect="1"/>
          </p:cNvPicPr>
          <p:nvPr/>
        </p:nvPicPr>
        <p:blipFill>
          <a:blip r:embed="rId3"/>
          <a:srcRect t="4227"/>
          <a:stretch>
            <a:fillRect/>
          </a:stretch>
        </p:blipFill>
        <p:spPr>
          <a:xfrm>
            <a:off x="-1" y="0"/>
            <a:ext cx="12192000" cy="6858001"/>
          </a:xfrm>
          <a:prstGeom prst="rect">
            <a:avLst/>
          </a:prstGeom>
        </p:spPr>
      </p:pic>
      <p:sp>
        <p:nvSpPr>
          <p:cNvPr id="2" name="Titel 1">
            <a:extLst>
              <a:ext uri="{FF2B5EF4-FFF2-40B4-BE49-F238E27FC236}">
                <a16:creationId xmlns:a16="http://schemas.microsoft.com/office/drawing/2014/main" id="{F56EA70E-48C2-903C-B8AA-78BF8FEE8ED8}"/>
              </a:ext>
            </a:extLst>
          </p:cNvPr>
          <p:cNvSpPr>
            <a:spLocks noGrp="1"/>
          </p:cNvSpPr>
          <p:nvPr>
            <p:ph type="title"/>
          </p:nvPr>
        </p:nvSpPr>
        <p:spPr>
          <a:xfrm>
            <a:off x="3537988" y="-181500"/>
            <a:ext cx="5116019" cy="854605"/>
          </a:xfrm>
        </p:spPr>
        <p:txBody>
          <a:bodyPr vert="horz" lIns="109728" tIns="109728" rIns="109728" bIns="91440" rtlCol="0" anchor="b">
            <a:normAutofit/>
          </a:bodyPr>
          <a:lstStyle/>
          <a:p>
            <a:pPr algn="ctr" defTabSz="914400">
              <a:lnSpc>
                <a:spcPct val="120000"/>
              </a:lnSpc>
            </a:pPr>
            <a:r>
              <a:rPr lang="de-DE" sz="2400" dirty="0">
                <a:solidFill>
                  <a:schemeClr val="tx1"/>
                </a:solidFill>
                <a:highlight>
                  <a:srgbClr val="C0C0C0"/>
                </a:highlight>
              </a:rPr>
              <a:t>Die Risikokarte</a:t>
            </a:r>
          </a:p>
        </p:txBody>
      </p:sp>
      <p:pic>
        <p:nvPicPr>
          <p:cNvPr id="6" name="Grafik 5">
            <a:extLst>
              <a:ext uri="{FF2B5EF4-FFF2-40B4-BE49-F238E27FC236}">
                <a16:creationId xmlns:a16="http://schemas.microsoft.com/office/drawing/2014/main" id="{AD271079-84CB-6167-9DE9-BCA3D4411B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7679448" y="5132836"/>
            <a:ext cx="4242098" cy="1475044"/>
          </a:xfrm>
          <a:prstGeom prst="rect">
            <a:avLst/>
          </a:prstGeom>
          <a:noFill/>
          <a:ln w="76200">
            <a:solidFill>
              <a:schemeClr val="tx1"/>
            </a:solidFill>
          </a:ln>
        </p:spPr>
      </p:pic>
    </p:spTree>
    <p:extLst>
      <p:ext uri="{BB962C8B-B14F-4D97-AF65-F5344CB8AC3E}">
        <p14:creationId xmlns:p14="http://schemas.microsoft.com/office/powerpoint/2010/main" val="129080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7FC6A8B-34F9-40FB-AA2D-E34168F52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1EC86DB4-572A-4F71-AF8A-2395B4CA7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1435265" cy="6858000"/>
          </a:xfrm>
          <a:custGeom>
            <a:avLst/>
            <a:gdLst>
              <a:gd name="connsiteX0" fmla="*/ 9925983 w 11435265"/>
              <a:gd name="connsiteY0" fmla="*/ 6858000 h 6858000"/>
              <a:gd name="connsiteX1" fmla="*/ 0 w 11435265"/>
              <a:gd name="connsiteY1" fmla="*/ 6858000 h 6858000"/>
              <a:gd name="connsiteX2" fmla="*/ 0 w 11435265"/>
              <a:gd name="connsiteY2" fmla="*/ 0 h 6858000"/>
              <a:gd name="connsiteX3" fmla="*/ 996904 w 11435265"/>
              <a:gd name="connsiteY3" fmla="*/ 0 h 6858000"/>
              <a:gd name="connsiteX4" fmla="*/ 2426875 w 11435265"/>
              <a:gd name="connsiteY4" fmla="*/ 0 h 6858000"/>
              <a:gd name="connsiteX5" fmla="*/ 4014127 w 11435265"/>
              <a:gd name="connsiteY5" fmla="*/ 0 h 6858000"/>
              <a:gd name="connsiteX6" fmla="*/ 4359595 w 11435265"/>
              <a:gd name="connsiteY6" fmla="*/ 0 h 6858000"/>
              <a:gd name="connsiteX7" fmla="*/ 4647960 w 11435265"/>
              <a:gd name="connsiteY7" fmla="*/ 0 h 6858000"/>
              <a:gd name="connsiteX8" fmla="*/ 4691093 w 11435265"/>
              <a:gd name="connsiteY8" fmla="*/ 0 h 6858000"/>
              <a:gd name="connsiteX9" fmla="*/ 5558544 w 11435265"/>
              <a:gd name="connsiteY9" fmla="*/ 0 h 6858000"/>
              <a:gd name="connsiteX10" fmla="*/ 5570664 w 11435265"/>
              <a:gd name="connsiteY10" fmla="*/ 0 h 6858000"/>
              <a:gd name="connsiteX11" fmla="*/ 5695183 w 11435265"/>
              <a:gd name="connsiteY11" fmla="*/ 0 h 6858000"/>
              <a:gd name="connsiteX12" fmla="*/ 7177357 w 11435265"/>
              <a:gd name="connsiteY12" fmla="*/ 0 h 6858000"/>
              <a:gd name="connsiteX13" fmla="*/ 9824163 w 11435265"/>
              <a:gd name="connsiteY13" fmla="*/ 0 h 6858000"/>
              <a:gd name="connsiteX14" fmla="*/ 9846125 w 11435265"/>
              <a:gd name="connsiteY14" fmla="*/ 16892 h 6858000"/>
              <a:gd name="connsiteX15" fmla="*/ 11435265 w 11435265"/>
              <a:gd name="connsiteY15" fmla="*/ 4079318 h 6858000"/>
              <a:gd name="connsiteX16" fmla="*/ 10261404 w 11435265"/>
              <a:gd name="connsiteY16" fmla="*/ 654244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35265" h="6858000">
                <a:moveTo>
                  <a:pt x="9925983" y="6858000"/>
                </a:moveTo>
                <a:lnTo>
                  <a:pt x="0" y="6858000"/>
                </a:lnTo>
                <a:lnTo>
                  <a:pt x="0" y="0"/>
                </a:lnTo>
                <a:lnTo>
                  <a:pt x="996904" y="0"/>
                </a:lnTo>
                <a:lnTo>
                  <a:pt x="2426875" y="0"/>
                </a:lnTo>
                <a:lnTo>
                  <a:pt x="4014127" y="0"/>
                </a:lnTo>
                <a:lnTo>
                  <a:pt x="4359595" y="0"/>
                </a:lnTo>
                <a:lnTo>
                  <a:pt x="4647960" y="0"/>
                </a:lnTo>
                <a:lnTo>
                  <a:pt x="4691093" y="0"/>
                </a:lnTo>
                <a:lnTo>
                  <a:pt x="5558544" y="0"/>
                </a:lnTo>
                <a:lnTo>
                  <a:pt x="5570664" y="0"/>
                </a:lnTo>
                <a:lnTo>
                  <a:pt x="5695183" y="0"/>
                </a:lnTo>
                <a:lnTo>
                  <a:pt x="7177357" y="0"/>
                </a:lnTo>
                <a:lnTo>
                  <a:pt x="9824163" y="0"/>
                </a:lnTo>
                <a:lnTo>
                  <a:pt x="9846125" y="16892"/>
                </a:lnTo>
                <a:cubicBezTo>
                  <a:pt x="10865743" y="850004"/>
                  <a:pt x="11435265" y="2357705"/>
                  <a:pt x="11435265" y="4079318"/>
                </a:cubicBezTo>
                <a:cubicBezTo>
                  <a:pt x="11435265" y="5217633"/>
                  <a:pt x="10916694" y="5903717"/>
                  <a:pt x="10261404" y="6542447"/>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EDADCA29-C062-49F8-FD96-FD5762B80568}"/>
              </a:ext>
            </a:extLst>
          </p:cNvPr>
          <p:cNvSpPr>
            <a:spLocks noGrp="1"/>
          </p:cNvSpPr>
          <p:nvPr>
            <p:ph type="title"/>
          </p:nvPr>
        </p:nvSpPr>
        <p:spPr>
          <a:xfrm>
            <a:off x="4371278" y="106242"/>
            <a:ext cx="7820569" cy="866274"/>
          </a:xfrm>
        </p:spPr>
        <p:txBody>
          <a:bodyPr anchor="b">
            <a:normAutofit/>
          </a:bodyPr>
          <a:lstStyle/>
          <a:p>
            <a:r>
              <a:rPr lang="de-DE" dirty="0"/>
              <a:t>Gebäudegefährdung</a:t>
            </a:r>
          </a:p>
        </p:txBody>
      </p:sp>
      <p:sp>
        <p:nvSpPr>
          <p:cNvPr id="18" name="Freeform: Shape 17">
            <a:extLst>
              <a:ext uri="{FF2B5EF4-FFF2-40B4-BE49-F238E27FC236}">
                <a16:creationId xmlns:a16="http://schemas.microsoft.com/office/drawing/2014/main" id="{71BA53A4-C4B7-4189-9FC1-6350B1AB5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32301" y="0"/>
            <a:ext cx="1518348" cy="6858000"/>
          </a:xfrm>
          <a:custGeom>
            <a:avLst/>
            <a:gdLst>
              <a:gd name="connsiteX0" fmla="*/ 19178 w 1518348"/>
              <a:gd name="connsiteY0" fmla="*/ 6858000 h 6858000"/>
              <a:gd name="connsiteX1" fmla="*/ 0 w 1518348"/>
              <a:gd name="connsiteY1" fmla="*/ 6858000 h 6858000"/>
              <a:gd name="connsiteX2" fmla="*/ 241394 w 1518348"/>
              <a:gd name="connsiteY2" fmla="*/ 6638611 h 6858000"/>
              <a:gd name="connsiteX3" fmla="*/ 1493356 w 1518348"/>
              <a:gd name="connsiteY3" fmla="*/ 4142424 h 6858000"/>
              <a:gd name="connsiteX4" fmla="*/ 282053 w 1518348"/>
              <a:gd name="connsiteY4" fmla="*/ 26474 h 6858000"/>
              <a:gd name="connsiteX5" fmla="*/ 256233 w 1518348"/>
              <a:gd name="connsiteY5" fmla="*/ 0 h 6858000"/>
              <a:gd name="connsiteX6" fmla="*/ 273463 w 1518348"/>
              <a:gd name="connsiteY6" fmla="*/ 0 h 6858000"/>
              <a:gd name="connsiteX7" fmla="*/ 300199 w 1518348"/>
              <a:gd name="connsiteY7" fmla="*/ 27414 h 6858000"/>
              <a:gd name="connsiteX8" fmla="*/ 1511501 w 1518348"/>
              <a:gd name="connsiteY8" fmla="*/ 4143362 h 6858000"/>
              <a:gd name="connsiteX9" fmla="*/ 259539 w 1518348"/>
              <a:gd name="connsiteY9" fmla="*/ 663954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8348" h="6858000">
                <a:moveTo>
                  <a:pt x="19178" y="6858000"/>
                </a:moveTo>
                <a:lnTo>
                  <a:pt x="0" y="6858000"/>
                </a:lnTo>
                <a:lnTo>
                  <a:pt x="241394" y="6638611"/>
                </a:lnTo>
                <a:cubicBezTo>
                  <a:pt x="909582" y="6009084"/>
                  <a:pt x="1445892" y="5323498"/>
                  <a:pt x="1493356" y="4142424"/>
                </a:cubicBezTo>
                <a:cubicBezTo>
                  <a:pt x="1560655" y="2467784"/>
                  <a:pt x="1130049" y="962858"/>
                  <a:pt x="282053" y="26474"/>
                </a:cubicBezTo>
                <a:lnTo>
                  <a:pt x="256233" y="0"/>
                </a:lnTo>
                <a:lnTo>
                  <a:pt x="273463" y="0"/>
                </a:lnTo>
                <a:lnTo>
                  <a:pt x="300199" y="27414"/>
                </a:lnTo>
                <a:cubicBezTo>
                  <a:pt x="1148195" y="963796"/>
                  <a:pt x="1578800" y="2468723"/>
                  <a:pt x="1511501" y="4143362"/>
                </a:cubicBezTo>
                <a:cubicBezTo>
                  <a:pt x="1464037" y="5324436"/>
                  <a:pt x="927728" y="6010023"/>
                  <a:pt x="259539" y="6639549"/>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Freeform: Shape 19">
            <a:extLst>
              <a:ext uri="{FF2B5EF4-FFF2-40B4-BE49-F238E27FC236}">
                <a16:creationId xmlns:a16="http://schemas.microsoft.com/office/drawing/2014/main" id="{5558AD6E-B070-4640-AA07-87E208983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994386" y="0"/>
            <a:ext cx="1644534" cy="6858000"/>
          </a:xfrm>
          <a:custGeom>
            <a:avLst/>
            <a:gdLst>
              <a:gd name="connsiteX0" fmla="*/ 135252 w 1644534"/>
              <a:gd name="connsiteY0" fmla="*/ 6858000 h 6858000"/>
              <a:gd name="connsiteX1" fmla="*/ 101819 w 1644534"/>
              <a:gd name="connsiteY1" fmla="*/ 6858000 h 6858000"/>
              <a:gd name="connsiteX2" fmla="*/ 437240 w 1644534"/>
              <a:gd name="connsiteY2" fmla="*/ 6542447 h 6858000"/>
              <a:gd name="connsiteX3" fmla="*/ 1611101 w 1644534"/>
              <a:gd name="connsiteY3" fmla="*/ 4079318 h 6858000"/>
              <a:gd name="connsiteX4" fmla="*/ 21961 w 1644534"/>
              <a:gd name="connsiteY4" fmla="*/ 16892 h 6858000"/>
              <a:gd name="connsiteX5" fmla="*/ 0 w 1644534"/>
              <a:gd name="connsiteY5" fmla="*/ 0 h 6858000"/>
              <a:gd name="connsiteX6" fmla="*/ 33433 w 1644534"/>
              <a:gd name="connsiteY6" fmla="*/ 0 h 6858000"/>
              <a:gd name="connsiteX7" fmla="*/ 55394 w 1644534"/>
              <a:gd name="connsiteY7" fmla="*/ 16892 h 6858000"/>
              <a:gd name="connsiteX8" fmla="*/ 1644534 w 1644534"/>
              <a:gd name="connsiteY8" fmla="*/ 4079318 h 6858000"/>
              <a:gd name="connsiteX9" fmla="*/ 470673 w 1644534"/>
              <a:gd name="connsiteY9" fmla="*/ 654244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4534" h="6858000">
                <a:moveTo>
                  <a:pt x="135252" y="6858000"/>
                </a:moveTo>
                <a:lnTo>
                  <a:pt x="101819" y="6858000"/>
                </a:lnTo>
                <a:lnTo>
                  <a:pt x="437240" y="6542447"/>
                </a:lnTo>
                <a:cubicBezTo>
                  <a:pt x="1092531" y="5903717"/>
                  <a:pt x="1611101" y="5217633"/>
                  <a:pt x="1611101" y="4079318"/>
                </a:cubicBezTo>
                <a:cubicBezTo>
                  <a:pt x="1611101" y="2357705"/>
                  <a:pt x="1041580" y="850004"/>
                  <a:pt x="21961" y="16892"/>
                </a:cubicBezTo>
                <a:lnTo>
                  <a:pt x="0" y="0"/>
                </a:lnTo>
                <a:lnTo>
                  <a:pt x="33433" y="0"/>
                </a:lnTo>
                <a:lnTo>
                  <a:pt x="55394" y="16892"/>
                </a:lnTo>
                <a:cubicBezTo>
                  <a:pt x="1075012" y="850004"/>
                  <a:pt x="1644534" y="2357705"/>
                  <a:pt x="1644534" y="4079318"/>
                </a:cubicBezTo>
                <a:cubicBezTo>
                  <a:pt x="1644534" y="5217633"/>
                  <a:pt x="1125963" y="5903717"/>
                  <a:pt x="470673" y="654244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5" name="Gruppieren 4">
            <a:extLst>
              <a:ext uri="{FF2B5EF4-FFF2-40B4-BE49-F238E27FC236}">
                <a16:creationId xmlns:a16="http://schemas.microsoft.com/office/drawing/2014/main" id="{DEA55F0C-BA2B-AD24-0E8E-6A7176693D73}"/>
              </a:ext>
            </a:extLst>
          </p:cNvPr>
          <p:cNvGrpSpPr/>
          <p:nvPr/>
        </p:nvGrpSpPr>
        <p:grpSpPr>
          <a:xfrm>
            <a:off x="59636" y="844826"/>
            <a:ext cx="9723022" cy="6048375"/>
            <a:chOff x="1043068" y="1051872"/>
            <a:chExt cx="7989641" cy="5705828"/>
          </a:xfrm>
        </p:grpSpPr>
        <p:pic>
          <p:nvPicPr>
            <p:cNvPr id="9" name="Grafik 8">
              <a:extLst>
                <a:ext uri="{FF2B5EF4-FFF2-40B4-BE49-F238E27FC236}">
                  <a16:creationId xmlns:a16="http://schemas.microsoft.com/office/drawing/2014/main" id="{A974E218-7947-1666-6A14-94363728FEAF}"/>
                </a:ext>
              </a:extLst>
            </p:cNvPr>
            <p:cNvPicPr>
              <a:picLocks noChangeAspect="1"/>
            </p:cNvPicPr>
            <p:nvPr/>
          </p:nvPicPr>
          <p:blipFill>
            <a:blip r:embed="rId2"/>
            <a:stretch>
              <a:fillRect/>
            </a:stretch>
          </p:blipFill>
          <p:spPr>
            <a:xfrm>
              <a:off x="1156208" y="1051872"/>
              <a:ext cx="7876501" cy="5488413"/>
            </a:xfrm>
            <a:prstGeom prst="rect">
              <a:avLst/>
            </a:prstGeom>
          </p:spPr>
        </p:pic>
        <p:sp>
          <p:nvSpPr>
            <p:cNvPr id="4" name="Textfeld 3">
              <a:extLst>
                <a:ext uri="{FF2B5EF4-FFF2-40B4-BE49-F238E27FC236}">
                  <a16:creationId xmlns:a16="http://schemas.microsoft.com/office/drawing/2014/main" id="{A98B78EE-1A0E-98DC-A084-5D4B763BCFB8}"/>
                </a:ext>
              </a:extLst>
            </p:cNvPr>
            <p:cNvSpPr txBox="1"/>
            <p:nvPr/>
          </p:nvSpPr>
          <p:spPr>
            <a:xfrm>
              <a:off x="1043068" y="6542256"/>
              <a:ext cx="3827275" cy="2154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521208">
                <a:spcAft>
                  <a:spcPts val="600"/>
                </a:spcAft>
              </a:pPr>
              <a:r>
                <a:rPr lang="de-DE" sz="456" kern="1200">
                  <a:solidFill>
                    <a:schemeClr val="tx1"/>
                  </a:solidFill>
                  <a:latin typeface="+mn-lt"/>
                  <a:ea typeface="+mn-ea"/>
                  <a:cs typeface="+mn-cs"/>
                </a:rPr>
                <a:t>Quelle: https://starkgegenstarkregen.de/schutzprojekte-und-vorbeugemassnahmen/</a:t>
              </a:r>
              <a:endParaRPr lang="de-DE" sz="800"/>
            </a:p>
          </p:txBody>
        </p:sp>
      </p:grpSp>
    </p:spTree>
    <p:extLst>
      <p:ext uri="{BB962C8B-B14F-4D97-AF65-F5344CB8AC3E}">
        <p14:creationId xmlns:p14="http://schemas.microsoft.com/office/powerpoint/2010/main" val="2841408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5560C-AA8C-9BA4-EE41-F83D93244E81}"/>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04B443D4-3F89-CB3B-E53B-C112651D4B26}"/>
              </a:ext>
            </a:extLst>
          </p:cNvPr>
          <p:cNvPicPr>
            <a:picLocks noChangeAspect="1"/>
          </p:cNvPicPr>
          <p:nvPr/>
        </p:nvPicPr>
        <p:blipFill>
          <a:blip r:embed="rId2"/>
          <a:srcRect t="6687"/>
          <a:stretch>
            <a:fillRect/>
          </a:stretch>
        </p:blipFill>
        <p:spPr>
          <a:xfrm>
            <a:off x="0" y="6041051"/>
            <a:ext cx="1237774" cy="816949"/>
          </a:xfrm>
          <a:prstGeom prst="rect">
            <a:avLst/>
          </a:prstGeom>
        </p:spPr>
      </p:pic>
      <p:sp>
        <p:nvSpPr>
          <p:cNvPr id="2" name="Titel 1">
            <a:extLst>
              <a:ext uri="{FF2B5EF4-FFF2-40B4-BE49-F238E27FC236}">
                <a16:creationId xmlns:a16="http://schemas.microsoft.com/office/drawing/2014/main" id="{F33FB365-3533-E262-934A-F6B1D6F3BDE8}"/>
              </a:ext>
            </a:extLst>
          </p:cNvPr>
          <p:cNvSpPr>
            <a:spLocks noGrp="1"/>
          </p:cNvSpPr>
          <p:nvPr>
            <p:ph type="title"/>
          </p:nvPr>
        </p:nvSpPr>
        <p:spPr>
          <a:xfrm>
            <a:off x="3622553" y="133115"/>
            <a:ext cx="4946893" cy="866274"/>
          </a:xfrm>
        </p:spPr>
        <p:txBody>
          <a:bodyPr anchor="b">
            <a:normAutofit/>
          </a:bodyPr>
          <a:lstStyle/>
          <a:p>
            <a:r>
              <a:rPr lang="de-DE" dirty="0"/>
              <a:t>Gebäudegefährdung</a:t>
            </a:r>
          </a:p>
        </p:txBody>
      </p:sp>
      <p:pic>
        <p:nvPicPr>
          <p:cNvPr id="3" name="Grafik 2" descr="Ein Bild, das Screenshot, Gebäude, draußen, Gas enthält.&#10;&#10;Automatisch generierte Beschreibung">
            <a:extLst>
              <a:ext uri="{FF2B5EF4-FFF2-40B4-BE49-F238E27FC236}">
                <a16:creationId xmlns:a16="http://schemas.microsoft.com/office/drawing/2014/main" id="{C6BD3CF8-603C-8BEB-FC43-AD5FD0EC69EA}"/>
              </a:ext>
            </a:extLst>
          </p:cNvPr>
          <p:cNvPicPr>
            <a:picLocks noChangeAspect="1"/>
          </p:cNvPicPr>
          <p:nvPr/>
        </p:nvPicPr>
        <p:blipFill>
          <a:blip r:embed="rId3"/>
          <a:stretch>
            <a:fillRect/>
          </a:stretch>
        </p:blipFill>
        <p:spPr>
          <a:xfrm>
            <a:off x="1121057" y="999389"/>
            <a:ext cx="9949883" cy="5596810"/>
          </a:xfrm>
          <a:prstGeom prst="rect">
            <a:avLst/>
          </a:prstGeom>
        </p:spPr>
      </p:pic>
    </p:spTree>
    <p:extLst>
      <p:ext uri="{BB962C8B-B14F-4D97-AF65-F5344CB8AC3E}">
        <p14:creationId xmlns:p14="http://schemas.microsoft.com/office/powerpoint/2010/main" val="1118077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5C6DF-D422-7729-CBEB-2B63E9EA8216}"/>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B48D6CE5-F365-3359-CE23-F83E5408588C}"/>
              </a:ext>
            </a:extLst>
          </p:cNvPr>
          <p:cNvPicPr>
            <a:picLocks noChangeAspect="1"/>
          </p:cNvPicPr>
          <p:nvPr/>
        </p:nvPicPr>
        <p:blipFill>
          <a:blip r:embed="rId2"/>
          <a:srcRect t="6687"/>
          <a:stretch>
            <a:fillRect/>
          </a:stretch>
        </p:blipFill>
        <p:spPr>
          <a:xfrm>
            <a:off x="0" y="6041051"/>
            <a:ext cx="1237774" cy="816949"/>
          </a:xfrm>
          <a:prstGeom prst="rect">
            <a:avLst/>
          </a:prstGeom>
        </p:spPr>
      </p:pic>
      <p:sp>
        <p:nvSpPr>
          <p:cNvPr id="2" name="Titel 1">
            <a:extLst>
              <a:ext uri="{FF2B5EF4-FFF2-40B4-BE49-F238E27FC236}">
                <a16:creationId xmlns:a16="http://schemas.microsoft.com/office/drawing/2014/main" id="{37A4E0D3-8ADC-9D47-158F-719EFF3BFABA}"/>
              </a:ext>
            </a:extLst>
          </p:cNvPr>
          <p:cNvSpPr>
            <a:spLocks noGrp="1"/>
          </p:cNvSpPr>
          <p:nvPr>
            <p:ph type="title"/>
          </p:nvPr>
        </p:nvSpPr>
        <p:spPr>
          <a:xfrm>
            <a:off x="3600781" y="106242"/>
            <a:ext cx="4990436" cy="866274"/>
          </a:xfrm>
        </p:spPr>
        <p:txBody>
          <a:bodyPr anchor="b">
            <a:normAutofit/>
          </a:bodyPr>
          <a:lstStyle/>
          <a:p>
            <a:r>
              <a:rPr lang="de-DE" dirty="0"/>
              <a:t>Gebäudegefährdung</a:t>
            </a:r>
          </a:p>
        </p:txBody>
      </p:sp>
      <p:pic>
        <p:nvPicPr>
          <p:cNvPr id="6" name="Grafik 5" descr="Ein Bild, das Screenshot, Gebäude, draußen, Gelände enthält.&#10;&#10;Automatisch generierte Beschreibung">
            <a:extLst>
              <a:ext uri="{FF2B5EF4-FFF2-40B4-BE49-F238E27FC236}">
                <a16:creationId xmlns:a16="http://schemas.microsoft.com/office/drawing/2014/main" id="{3C5B1D84-486E-044C-BF2A-94F3B8A5AE2E}"/>
              </a:ext>
            </a:extLst>
          </p:cNvPr>
          <p:cNvPicPr>
            <a:picLocks noChangeAspect="1"/>
          </p:cNvPicPr>
          <p:nvPr/>
        </p:nvPicPr>
        <p:blipFill>
          <a:blip r:embed="rId3"/>
          <a:stretch>
            <a:fillRect/>
          </a:stretch>
        </p:blipFill>
        <p:spPr>
          <a:xfrm>
            <a:off x="1086265" y="972516"/>
            <a:ext cx="10019469" cy="5635951"/>
          </a:xfrm>
          <a:prstGeom prst="rect">
            <a:avLst/>
          </a:prstGeom>
        </p:spPr>
      </p:pic>
    </p:spTree>
    <p:extLst>
      <p:ext uri="{BB962C8B-B14F-4D97-AF65-F5344CB8AC3E}">
        <p14:creationId xmlns:p14="http://schemas.microsoft.com/office/powerpoint/2010/main" val="3140830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4342669-C26A-A3CD-4158-B3F8F322CA06}"/>
              </a:ext>
            </a:extLst>
          </p:cNvPr>
          <p:cNvPicPr>
            <a:picLocks noChangeAspect="1"/>
          </p:cNvPicPr>
          <p:nvPr/>
        </p:nvPicPr>
        <p:blipFill>
          <a:blip r:embed="rId2"/>
          <a:srcRect t="6687"/>
          <a:stretch>
            <a:fillRect/>
          </a:stretch>
        </p:blipFill>
        <p:spPr>
          <a:xfrm>
            <a:off x="0" y="6041051"/>
            <a:ext cx="1237774" cy="816949"/>
          </a:xfrm>
          <a:prstGeom prst="rect">
            <a:avLst/>
          </a:prstGeom>
        </p:spPr>
      </p:pic>
      <p:sp>
        <p:nvSpPr>
          <p:cNvPr id="2" name="Titel 1">
            <a:extLst>
              <a:ext uri="{FF2B5EF4-FFF2-40B4-BE49-F238E27FC236}">
                <a16:creationId xmlns:a16="http://schemas.microsoft.com/office/drawing/2014/main" id="{BD70FE74-606B-A977-BF21-C96A0B00A634}"/>
              </a:ext>
            </a:extLst>
          </p:cNvPr>
          <p:cNvSpPr>
            <a:spLocks noGrp="1"/>
          </p:cNvSpPr>
          <p:nvPr>
            <p:ph type="title"/>
          </p:nvPr>
        </p:nvSpPr>
        <p:spPr>
          <a:xfrm>
            <a:off x="1048461" y="230767"/>
            <a:ext cx="10865170" cy="751169"/>
          </a:xfrm>
        </p:spPr>
        <p:txBody>
          <a:bodyPr>
            <a:normAutofit fontScale="90000"/>
          </a:bodyPr>
          <a:lstStyle/>
          <a:p>
            <a:r>
              <a:rPr lang="de-DE" dirty="0"/>
              <a:t>Maßnahmenkategorien zur Überflutungsvorsorge</a:t>
            </a:r>
          </a:p>
        </p:txBody>
      </p:sp>
      <p:pic>
        <p:nvPicPr>
          <p:cNvPr id="5" name="Grafik 4">
            <a:extLst>
              <a:ext uri="{FF2B5EF4-FFF2-40B4-BE49-F238E27FC236}">
                <a16:creationId xmlns:a16="http://schemas.microsoft.com/office/drawing/2014/main" id="{E9E65C90-F3B8-FFBE-9949-0329E42C6AE6}"/>
              </a:ext>
            </a:extLst>
          </p:cNvPr>
          <p:cNvPicPr>
            <a:picLocks noChangeAspect="1"/>
          </p:cNvPicPr>
          <p:nvPr/>
        </p:nvPicPr>
        <p:blipFill>
          <a:blip r:embed="rId3"/>
          <a:stretch>
            <a:fillRect/>
          </a:stretch>
        </p:blipFill>
        <p:spPr>
          <a:xfrm>
            <a:off x="1048461" y="1178677"/>
            <a:ext cx="9901041" cy="5679323"/>
          </a:xfrm>
          <a:prstGeom prst="rect">
            <a:avLst/>
          </a:prstGeom>
        </p:spPr>
      </p:pic>
    </p:spTree>
    <p:extLst>
      <p:ext uri="{BB962C8B-B14F-4D97-AF65-F5344CB8AC3E}">
        <p14:creationId xmlns:p14="http://schemas.microsoft.com/office/powerpoint/2010/main" val="3240997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dome, green, building, dark&#10;&#10;Description automatically generated">
            <a:extLst>
              <a:ext uri="{FF2B5EF4-FFF2-40B4-BE49-F238E27FC236}">
                <a16:creationId xmlns:a16="http://schemas.microsoft.com/office/drawing/2014/main" id="{8DCCAE1D-1529-2F48-AE73-1969A26A67F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108"/>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BB047CB6-AF0D-3744-8EE8-1E7888421918}"/>
              </a:ext>
            </a:extLst>
          </p:cNvPr>
          <p:cNvSpPr>
            <a:spLocks noGrp="1"/>
          </p:cNvSpPr>
          <p:nvPr>
            <p:ph type="sldNum" sz="quarter" idx="4294967295"/>
          </p:nvPr>
        </p:nvSpPr>
        <p:spPr>
          <a:xfrm>
            <a:off x="0" y="6145213"/>
            <a:ext cx="388938" cy="365125"/>
          </a:xfrm>
          <a:prstGeom prst="rect">
            <a:avLst/>
          </a:prstGeom>
        </p:spPr>
        <p:txBody>
          <a:bodyPr/>
          <a:lstStyle/>
          <a:p>
            <a:fld id="{A7AA8B22-FDF6-2048-9CAC-8C55A3435F10}" type="slidenum">
              <a:rPr lang="en-US" smtClean="0"/>
              <a:pPr/>
              <a:t>20</a:t>
            </a:fld>
            <a:endParaRPr lang="en-US"/>
          </a:p>
        </p:txBody>
      </p:sp>
      <p:sp>
        <p:nvSpPr>
          <p:cNvPr id="20" name="Text Placeholder 2">
            <a:extLst>
              <a:ext uri="{FF2B5EF4-FFF2-40B4-BE49-F238E27FC236}">
                <a16:creationId xmlns:a16="http://schemas.microsoft.com/office/drawing/2014/main" id="{C1282223-1854-5A4C-9A69-6ED6D7442FA0}"/>
              </a:ext>
            </a:extLst>
          </p:cNvPr>
          <p:cNvSpPr txBox="1">
            <a:spLocks/>
          </p:cNvSpPr>
          <p:nvPr/>
        </p:nvSpPr>
        <p:spPr>
          <a:xfrm>
            <a:off x="3343557" y="1432023"/>
            <a:ext cx="5453203" cy="2252662"/>
          </a:xfrm>
          <a:prstGeom prst="rect">
            <a:avLst/>
          </a:prstGeom>
        </p:spPr>
        <p:txBody>
          <a:bodyPr vert="horz" lIns="91440" tIns="45720" rIns="91440" bIns="45720" rtlCol="0">
            <a:noAutofit/>
          </a:bodyPr>
          <a:lstStyle>
            <a:lvl1pPr marL="228600" indent="-228600" algn="l" defTabSz="685749" rtl="0" eaLnBrk="1" latinLnBrk="0" hangingPunct="1">
              <a:lnSpc>
                <a:spcPct val="100000"/>
              </a:lnSpc>
              <a:spcBef>
                <a:spcPts val="300"/>
              </a:spcBef>
              <a:spcAft>
                <a:spcPts val="300"/>
              </a:spcAft>
              <a:buClr>
                <a:schemeClr val="tx2"/>
              </a:buClr>
              <a:buFont typeface="Arial" panose="020B0604020202020204" pitchFamily="34" charset="0"/>
              <a:buChar char="•"/>
              <a:defRPr sz="1600" kern="1200">
                <a:solidFill>
                  <a:srgbClr val="545559"/>
                </a:solidFill>
                <a:latin typeface="+mn-lt"/>
                <a:ea typeface="+mn-ea"/>
                <a:cs typeface="+mn-cs"/>
              </a:defRPr>
            </a:lvl1pPr>
            <a:lvl2pPr marL="457200" indent="-228600" algn="l" defTabSz="685749" rtl="0" eaLnBrk="1" latinLnBrk="0" hangingPunct="1">
              <a:lnSpc>
                <a:spcPct val="100000"/>
              </a:lnSpc>
              <a:spcBef>
                <a:spcPts val="300"/>
              </a:spcBef>
              <a:spcAft>
                <a:spcPts val="300"/>
              </a:spcAft>
              <a:buClr>
                <a:srgbClr val="74B543"/>
              </a:buClr>
              <a:buFont typeface="Arial" panose="020B0604020202020204" pitchFamily="34" charset="0"/>
              <a:buChar char="•"/>
              <a:defRPr sz="1400" kern="1200">
                <a:solidFill>
                  <a:srgbClr val="545559"/>
                </a:solidFill>
                <a:latin typeface="+mn-lt"/>
                <a:ea typeface="+mn-ea"/>
                <a:cs typeface="+mn-cs"/>
              </a:defRPr>
            </a:lvl2pPr>
            <a:lvl3pPr marL="687388" indent="-230188" algn="l" defTabSz="685749" rtl="0" eaLnBrk="1" latinLnBrk="0" hangingPunct="1">
              <a:lnSpc>
                <a:spcPct val="100000"/>
              </a:lnSpc>
              <a:spcBef>
                <a:spcPts val="300"/>
              </a:spcBef>
              <a:spcAft>
                <a:spcPts val="300"/>
              </a:spcAft>
              <a:buClr>
                <a:srgbClr val="0098BA"/>
              </a:buClr>
              <a:buFont typeface="Arial" panose="020B0604020202020204" pitchFamily="34" charset="0"/>
              <a:buChar char="•"/>
              <a:defRPr sz="1200" kern="1200">
                <a:solidFill>
                  <a:srgbClr val="545559"/>
                </a:solidFill>
                <a:latin typeface="+mn-lt"/>
                <a:ea typeface="+mn-ea"/>
                <a:cs typeface="+mn-cs"/>
              </a:defRPr>
            </a:lvl3pPr>
            <a:lvl4pPr marL="914400" indent="-228600"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4pPr>
            <a:lvl5pPr marL="1144588" indent="-230188"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5pPr>
            <a:lvl6pPr marL="1371600" indent="-227013" algn="l" defTabSz="685749" rtl="0" eaLnBrk="1" latinLnBrk="0" hangingPunct="1">
              <a:lnSpc>
                <a:spcPct val="100000"/>
              </a:lnSpc>
              <a:spcBef>
                <a:spcPts val="300"/>
              </a:spcBef>
              <a:spcAft>
                <a:spcPts val="300"/>
              </a:spcAft>
              <a:buClr>
                <a:schemeClr val="tx2"/>
              </a:buClr>
              <a:buSzPct val="90000"/>
              <a:buFont typeface="Arial" panose="020B0604020202020204" pitchFamily="34" charset="0"/>
              <a:buChar char="•"/>
              <a:defRPr sz="1200" kern="1200">
                <a:solidFill>
                  <a:schemeClr val="tx2"/>
                </a:solidFill>
                <a:latin typeface="+mn-lt"/>
                <a:ea typeface="+mn-ea"/>
                <a:cs typeface="+mn-cs"/>
              </a:defRPr>
            </a:lvl6pPr>
            <a:lvl7pPr marL="16017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lang="en-US" sz="1200" kern="1200" dirty="0">
                <a:solidFill>
                  <a:schemeClr val="tx2"/>
                </a:solidFill>
                <a:latin typeface="+mn-lt"/>
                <a:ea typeface="+mn-ea"/>
                <a:cs typeface="+mn-cs"/>
              </a:defRPr>
            </a:lvl7pPr>
            <a:lvl8pPr marL="1828800" indent="-227013"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baseline="0">
                <a:solidFill>
                  <a:schemeClr val="tx2"/>
                </a:solidFill>
                <a:latin typeface="+mn-lt"/>
                <a:ea typeface="+mn-ea"/>
                <a:cs typeface="+mn-cs"/>
              </a:defRPr>
            </a:lvl8pPr>
            <a:lvl9pPr marL="20589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a:solidFill>
                  <a:schemeClr val="tx2"/>
                </a:solidFill>
                <a:latin typeface="+mn-lt"/>
                <a:ea typeface="+mn-ea"/>
                <a:cs typeface="+mn-cs"/>
              </a:defRPr>
            </a:lvl9pPr>
          </a:lstStyle>
          <a:p>
            <a:pPr marL="0" indent="0" algn="ctr">
              <a:spcBef>
                <a:spcPts val="100"/>
              </a:spcBef>
              <a:spcAft>
                <a:spcPts val="100"/>
              </a:spcAft>
              <a:buNone/>
            </a:pPr>
            <a:endParaRPr lang="en-US" sz="1200" dirty="0">
              <a:solidFill>
                <a:schemeClr val="bg1"/>
              </a:solidFill>
            </a:endParaRPr>
          </a:p>
        </p:txBody>
      </p:sp>
      <p:sp>
        <p:nvSpPr>
          <p:cNvPr id="12" name="Title 1">
            <a:extLst>
              <a:ext uri="{FF2B5EF4-FFF2-40B4-BE49-F238E27FC236}">
                <a16:creationId xmlns:a16="http://schemas.microsoft.com/office/drawing/2014/main" id="{784E1EF0-A0ED-DE43-B12B-19E272F9C2A4}"/>
              </a:ext>
            </a:extLst>
          </p:cNvPr>
          <p:cNvSpPr txBox="1">
            <a:spLocks/>
          </p:cNvSpPr>
          <p:nvPr/>
        </p:nvSpPr>
        <p:spPr>
          <a:xfrm>
            <a:off x="3624053" y="1607410"/>
            <a:ext cx="2422008" cy="781050"/>
          </a:xfrm>
          <a:prstGeom prst="rect">
            <a:avLst/>
          </a:prstGeom>
        </p:spPr>
        <p:txBody>
          <a:bodyP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r>
              <a:rPr lang="en-US" sz="3200" b="1" dirty="0" err="1">
                <a:solidFill>
                  <a:schemeClr val="bg1"/>
                </a:solidFill>
              </a:rPr>
              <a:t>Vielen</a:t>
            </a:r>
            <a:r>
              <a:rPr lang="en-US" sz="3200" b="1" dirty="0">
                <a:solidFill>
                  <a:schemeClr val="bg1"/>
                </a:solidFill>
              </a:rPr>
              <a:t> Dank.</a:t>
            </a:r>
          </a:p>
        </p:txBody>
      </p:sp>
      <p:cxnSp>
        <p:nvCxnSpPr>
          <p:cNvPr id="15" name="Straight Connector 14">
            <a:extLst>
              <a:ext uri="{FF2B5EF4-FFF2-40B4-BE49-F238E27FC236}">
                <a16:creationId xmlns:a16="http://schemas.microsoft.com/office/drawing/2014/main" id="{AF015036-2FD1-CE4D-AE6A-81CD9DA8EB03}"/>
              </a:ext>
            </a:extLst>
          </p:cNvPr>
          <p:cNvCxnSpPr>
            <a:cxnSpLocks/>
          </p:cNvCxnSpPr>
          <p:nvPr/>
        </p:nvCxnSpPr>
        <p:spPr>
          <a:xfrm>
            <a:off x="6096000" y="1504907"/>
            <a:ext cx="0" cy="805156"/>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descr="Ein Bild, das Text, ClipArt enthält.&#10;&#10;Automatisch generierte Beschreibung">
            <a:extLst>
              <a:ext uri="{FF2B5EF4-FFF2-40B4-BE49-F238E27FC236}">
                <a16:creationId xmlns:a16="http://schemas.microsoft.com/office/drawing/2014/main" id="{9868D7DB-56CE-432C-AF75-C1A589E447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6418" y="1670830"/>
            <a:ext cx="2081291" cy="887524"/>
          </a:xfrm>
          <a:prstGeom prst="rect">
            <a:avLst/>
          </a:prstGeom>
        </p:spPr>
      </p:pic>
      <p:pic>
        <p:nvPicPr>
          <p:cNvPr id="2" name="Grafik 1">
            <a:extLst>
              <a:ext uri="{FF2B5EF4-FFF2-40B4-BE49-F238E27FC236}">
                <a16:creationId xmlns:a16="http://schemas.microsoft.com/office/drawing/2014/main" id="{09D05CFE-65AD-8BC9-1FDC-6132D90B7051}"/>
              </a:ext>
            </a:extLst>
          </p:cNvPr>
          <p:cNvPicPr>
            <a:picLocks noChangeAspect="1"/>
          </p:cNvPicPr>
          <p:nvPr/>
        </p:nvPicPr>
        <p:blipFill>
          <a:blip r:embed="rId5"/>
          <a:srcRect t="6687"/>
          <a:stretch>
            <a:fillRect/>
          </a:stretch>
        </p:blipFill>
        <p:spPr>
          <a:xfrm>
            <a:off x="6826418" y="1311094"/>
            <a:ext cx="2081290" cy="1373682"/>
          </a:xfrm>
          <a:prstGeom prst="rect">
            <a:avLst/>
          </a:prstGeom>
        </p:spPr>
      </p:pic>
    </p:spTree>
    <p:extLst>
      <p:ext uri="{BB962C8B-B14F-4D97-AF65-F5344CB8AC3E}">
        <p14:creationId xmlns:p14="http://schemas.microsoft.com/office/powerpoint/2010/main" val="40058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ESENTATIONLOAD">
  <a:themeElements>
    <a:clrScheme name="PL Styleguide">
      <a:dk1>
        <a:sysClr val="windowText" lastClr="000000"/>
      </a:dk1>
      <a:lt1>
        <a:sysClr val="window" lastClr="FFFFFF"/>
      </a:lt1>
      <a:dk2>
        <a:srgbClr val="2C3E50"/>
      </a:dk2>
      <a:lt2>
        <a:srgbClr val="FFFFFF"/>
      </a:lt2>
      <a:accent1>
        <a:srgbClr val="3498DB"/>
      </a:accent1>
      <a:accent2>
        <a:srgbClr val="C8303F"/>
      </a:accent2>
      <a:accent3>
        <a:srgbClr val="9BBB59"/>
      </a:accent3>
      <a:accent4>
        <a:srgbClr val="FFC000"/>
      </a:accent4>
      <a:accent5>
        <a:srgbClr val="814993"/>
      </a:accent5>
      <a:accent6>
        <a:srgbClr val="45B1CB"/>
      </a:accent6>
      <a:hlink>
        <a:srgbClr val="7F7F7F"/>
      </a:hlink>
      <a:folHlink>
        <a:srgbClr val="7F7F7F"/>
      </a:folHlink>
    </a:clrScheme>
    <a:fontScheme name="PL - Alternative">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36000" tIns="36000" rIns="36000" bIns="36000" rtlCol="0" anchor="ctr"/>
      <a:lstStyle>
        <a:defPPr algn="ctr">
          <a:lnSpc>
            <a:spcPct val="90000"/>
          </a:lnSpc>
          <a:spcAft>
            <a:spcPts val="10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1">
              <a:lumMod val="65000"/>
            </a:schemeClr>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chemeClr val="bg1"/>
        </a:solidFill>
      </a:spPr>
      <a:bodyPr wrap="square" lIns="0" tIns="0" rIns="0" bIns="0" rtlCol="0">
        <a:noAutofit/>
      </a:bodyPr>
      <a:lstStyle>
        <a:defPPr>
          <a:lnSpc>
            <a:spcPct val="90000"/>
          </a:lnSpc>
          <a:spcAft>
            <a:spcPts val="1000"/>
          </a:spcAft>
          <a:defRPr dirty="0" err="1" smtClean="0"/>
        </a:defPPr>
      </a:lstStyle>
    </a:txDef>
  </a:objectDefaults>
  <a:extraClrSchemeLst/>
</a:theme>
</file>

<file path=ppt/theme/theme2.xml><?xml version="1.0" encoding="utf-8"?>
<a:theme xmlns:a="http://schemas.openxmlformats.org/drawingml/2006/main" name="2_Vorlage weiß">
  <a:themeElements>
    <a:clrScheme name="RhönEnergie">
      <a:dk1>
        <a:sysClr val="windowText" lastClr="000000"/>
      </a:dk1>
      <a:lt1>
        <a:sysClr val="window" lastClr="FFFFFF"/>
      </a:lt1>
      <a:dk2>
        <a:srgbClr val="0FA3E3"/>
      </a:dk2>
      <a:lt2>
        <a:srgbClr val="A9C938"/>
      </a:lt2>
      <a:accent1>
        <a:srgbClr val="70C2E2"/>
      </a:accent1>
      <a:accent2>
        <a:srgbClr val="D53D20"/>
      </a:accent2>
      <a:accent3>
        <a:srgbClr val="FED517"/>
      </a:accent3>
      <a:accent4>
        <a:srgbClr val="A9C938"/>
      </a:accent4>
      <a:accent5>
        <a:srgbClr val="0FA3E3"/>
      </a:accent5>
      <a:accent6>
        <a:srgbClr val="A9C938"/>
      </a:accent6>
      <a:hlink>
        <a:srgbClr val="0FA3E3"/>
      </a:hlink>
      <a:folHlink>
        <a:srgbClr val="A9C938"/>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owerPoint_RES_16 zu 9.pptx" id="{2682EC02-6C53-4740-9F35-F92336542744}" vid="{F5F343A0-0E41-438F-8F43-373FE4561FE6}"/>
    </a:ext>
  </a:extLst>
</a:theme>
</file>

<file path=ppt/theme/theme3.xml><?xml version="1.0" encoding="utf-8"?>
<a:theme xmlns:a="http://schemas.openxmlformats.org/drawingml/2006/main" name="Office Theme">
  <a:themeElements>
    <a:clrScheme name="Hexagon">
      <a:dk1>
        <a:srgbClr val="000000"/>
      </a:dk1>
      <a:lt1>
        <a:srgbClr val="FFFFFF"/>
      </a:lt1>
      <a:dk2>
        <a:srgbClr val="666666"/>
      </a:dk2>
      <a:lt2>
        <a:srgbClr val="D1D3D3"/>
      </a:lt2>
      <a:accent1>
        <a:srgbClr val="0097BA"/>
      </a:accent1>
      <a:accent2>
        <a:srgbClr val="85CDDB"/>
      </a:accent2>
      <a:accent3>
        <a:srgbClr val="A5D867"/>
      </a:accent3>
      <a:accent4>
        <a:srgbClr val="005072"/>
      </a:accent4>
      <a:accent5>
        <a:srgbClr val="509E2F"/>
      </a:accent5>
      <a:accent6>
        <a:srgbClr val="ED8B00"/>
      </a:accent6>
      <a:hlink>
        <a:srgbClr val="0096B9"/>
      </a:hlink>
      <a:folHlink>
        <a:srgbClr val="0096B9"/>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3">
                <a:alpha val="87000"/>
              </a:schemeClr>
            </a:gs>
            <a:gs pos="100000">
              <a:srgbClr val="50B39E">
                <a:alpha val="95000"/>
              </a:srgbClr>
            </a:gs>
          </a:gsLst>
          <a:lin ang="10800000" scaled="1"/>
          <a:tileRect/>
        </a:gradFill>
        <a:ln w="10800" cap="flat">
          <a:noFill/>
          <a:prstDash val="solid"/>
          <a:miter/>
        </a:ln>
      </a:spPr>
      <a:bodyPr rtlCol="0" anchor="ctr"/>
      <a:lstStyle>
        <a:defPPr algn="l">
          <a:defRPr dirty="0"/>
        </a:defPPr>
      </a:lstStyle>
    </a:spDef>
    <a:txDef>
      <a:spPr>
        <a:noFill/>
      </a:spPr>
      <a:bodyPr wrap="square" rtlCol="0">
        <a:spAutoFit/>
      </a:bodyPr>
      <a:lstStyle>
        <a:defPPr algn="l">
          <a:defRPr sz="16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martMonitoring.potx" id="{B17205F7-2737-452C-88FD-2D862FF6791A}" vid="{6D1FD71C-2111-43F8-BCCB-259BB49256BB}"/>
    </a:ext>
  </a:extLst>
</a:theme>
</file>

<file path=ppt/theme/theme4.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ppt/theme/theme5.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ChunkFive"/>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400" b="0" i="0" u="none" strike="noStrike" cap="none" normalizeH="0" baseline="0" smtClean="0">
            <a:ln>
              <a:noFill/>
            </a:ln>
            <a:solidFill>
              <a:schemeClr val="bg1"/>
            </a:solidFill>
            <a:effectLst/>
            <a:latin typeface="ChunkFive" pitchFamily="50" charset="0"/>
            <a:ea typeface="굴림"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400" b="0" i="0" u="none" strike="noStrike" cap="none" normalizeH="0" baseline="0" smtClean="0">
            <a:ln>
              <a:noFill/>
            </a:ln>
            <a:solidFill>
              <a:schemeClr val="bg1"/>
            </a:solidFill>
            <a:effectLst/>
            <a:latin typeface="ChunkFive" pitchFamily="50" charset="0"/>
            <a:ea typeface="굴림" charset="-127"/>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Hexagon">
      <a:dk1>
        <a:srgbClr val="000000"/>
      </a:dk1>
      <a:lt1>
        <a:srgbClr val="FFFFFF"/>
      </a:lt1>
      <a:dk2>
        <a:srgbClr val="666666"/>
      </a:dk2>
      <a:lt2>
        <a:srgbClr val="D1D3D3"/>
      </a:lt2>
      <a:accent1>
        <a:srgbClr val="0097BA"/>
      </a:accent1>
      <a:accent2>
        <a:srgbClr val="85CDDB"/>
      </a:accent2>
      <a:accent3>
        <a:srgbClr val="A5D867"/>
      </a:accent3>
      <a:accent4>
        <a:srgbClr val="005072"/>
      </a:accent4>
      <a:accent5>
        <a:srgbClr val="509E2F"/>
      </a:accent5>
      <a:accent6>
        <a:srgbClr val="ED8B00"/>
      </a:accent6>
      <a:hlink>
        <a:srgbClr val="0096B9"/>
      </a:hlink>
      <a:folHlink>
        <a:srgbClr val="0096B9"/>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Hexagon">
      <a:dk1>
        <a:srgbClr val="000000"/>
      </a:dk1>
      <a:lt1>
        <a:srgbClr val="FFFFFF"/>
      </a:lt1>
      <a:dk2>
        <a:srgbClr val="666666"/>
      </a:dk2>
      <a:lt2>
        <a:srgbClr val="D1D3D3"/>
      </a:lt2>
      <a:accent1>
        <a:srgbClr val="0097BA"/>
      </a:accent1>
      <a:accent2>
        <a:srgbClr val="85CDDB"/>
      </a:accent2>
      <a:accent3>
        <a:srgbClr val="A5D867"/>
      </a:accent3>
      <a:accent4>
        <a:srgbClr val="005072"/>
      </a:accent4>
      <a:accent5>
        <a:srgbClr val="509E2F"/>
      </a:accent5>
      <a:accent6>
        <a:srgbClr val="ED8B00"/>
      </a:accent6>
      <a:hlink>
        <a:srgbClr val="0096B9"/>
      </a:hlink>
      <a:folHlink>
        <a:srgbClr val="0096B9"/>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Hexagon_Powerpoint_Template_fixed footer" id="{5E76A050-98D7-8644-B267-8EEAE4AAAAA8}" vid="{196EF364-65FB-484D-B1FA-70F09F39868F}"/>
    </a:ext>
  </a:extLst>
</a:theme>
</file>

<file path=ppt/theme/theme8.xml><?xml version="1.0" encoding="utf-8"?>
<a:theme xmlns:a="http://schemas.openxmlformats.org/drawingml/2006/main" name="5_Office Theme">
  <a:themeElements>
    <a:clrScheme name="Hexagon">
      <a:dk1>
        <a:srgbClr val="000000"/>
      </a:dk1>
      <a:lt1>
        <a:srgbClr val="FFFFFF"/>
      </a:lt1>
      <a:dk2>
        <a:srgbClr val="666666"/>
      </a:dk2>
      <a:lt2>
        <a:srgbClr val="D1D3D3"/>
      </a:lt2>
      <a:accent1>
        <a:srgbClr val="0097BA"/>
      </a:accent1>
      <a:accent2>
        <a:srgbClr val="85CDDB"/>
      </a:accent2>
      <a:accent3>
        <a:srgbClr val="A5D867"/>
      </a:accent3>
      <a:accent4>
        <a:srgbClr val="005072"/>
      </a:accent4>
      <a:accent5>
        <a:srgbClr val="509E2F"/>
      </a:accent5>
      <a:accent6>
        <a:srgbClr val="ED8B00"/>
      </a:accent6>
      <a:hlink>
        <a:srgbClr val="0096B9"/>
      </a:hlink>
      <a:folHlink>
        <a:srgbClr val="0096B9"/>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ffice">
  <a:themeElements>
    <a:clrScheme name="Hexagon">
      <a:dk1>
        <a:srgbClr val="000000"/>
      </a:dk1>
      <a:lt1>
        <a:srgbClr val="FFFFFF"/>
      </a:lt1>
      <a:dk2>
        <a:srgbClr val="666666"/>
      </a:dk2>
      <a:lt2>
        <a:srgbClr val="D1D3D3"/>
      </a:lt2>
      <a:accent1>
        <a:srgbClr val="0097BA"/>
      </a:accent1>
      <a:accent2>
        <a:srgbClr val="85CDDB"/>
      </a:accent2>
      <a:accent3>
        <a:srgbClr val="A5D867"/>
      </a:accent3>
      <a:accent4>
        <a:srgbClr val="005072"/>
      </a:accent4>
      <a:accent5>
        <a:srgbClr val="509E2F"/>
      </a:accent5>
      <a:accent6>
        <a:srgbClr val="ED8B00"/>
      </a:accent6>
      <a:hlink>
        <a:srgbClr val="0096B9"/>
      </a:hlink>
      <a:folHlink>
        <a:srgbClr val="0096B9"/>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äsentation1" id="{69FFEF25-EC74-469E-A10F-C1FF4A65B9A8}" vid="{66D1206C-3E0C-45F1-8F65-B9D9FDCCB6B6}"/>
    </a:ext>
  </a:extLst>
</a:theme>
</file>

<file path=ppt/theme/theme10.xml><?xml version="1.0" encoding="utf-8"?>
<a:theme xmlns:a="http://schemas.openxmlformats.org/drawingml/2006/main" name="4_Office Theme">
  <a:themeElements>
    <a:clrScheme name="Hexagon">
      <a:dk1>
        <a:srgbClr val="000000"/>
      </a:dk1>
      <a:lt1>
        <a:srgbClr val="FFFFFF"/>
      </a:lt1>
      <a:dk2>
        <a:srgbClr val="666666"/>
      </a:dk2>
      <a:lt2>
        <a:srgbClr val="D1D3D3"/>
      </a:lt2>
      <a:accent1>
        <a:srgbClr val="0097BA"/>
      </a:accent1>
      <a:accent2>
        <a:srgbClr val="85CDDB"/>
      </a:accent2>
      <a:accent3>
        <a:srgbClr val="A5D867"/>
      </a:accent3>
      <a:accent4>
        <a:srgbClr val="005072"/>
      </a:accent4>
      <a:accent5>
        <a:srgbClr val="509E2F"/>
      </a:accent5>
      <a:accent6>
        <a:srgbClr val="ED8B00"/>
      </a:accent6>
      <a:hlink>
        <a:srgbClr val="0096B9"/>
      </a:hlink>
      <a:folHlink>
        <a:srgbClr val="0096B9"/>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274</Words>
  <Application>Microsoft Office PowerPoint</Application>
  <PresentationFormat>Breitbild</PresentationFormat>
  <Paragraphs>64</Paragraphs>
  <Slides>20</Slides>
  <Notes>10</Notes>
  <HiddenSlides>0</HiddenSlides>
  <MMClips>0</MMClips>
  <ScaleCrop>false</ScaleCrop>
  <HeadingPairs>
    <vt:vector size="6" baseType="variant">
      <vt:variant>
        <vt:lpstr>Verwendete Schriftarten</vt:lpstr>
      </vt:variant>
      <vt:variant>
        <vt:i4>8</vt:i4>
      </vt:variant>
      <vt:variant>
        <vt:lpstr>Design</vt:lpstr>
      </vt:variant>
      <vt:variant>
        <vt:i4>10</vt:i4>
      </vt:variant>
      <vt:variant>
        <vt:lpstr>Folientitel</vt:lpstr>
      </vt:variant>
      <vt:variant>
        <vt:i4>20</vt:i4>
      </vt:variant>
    </vt:vector>
  </HeadingPairs>
  <TitlesOfParts>
    <vt:vector size="38" baseType="lpstr">
      <vt:lpstr>Meiryo</vt:lpstr>
      <vt:lpstr>Arial</vt:lpstr>
      <vt:lpstr>Calibri</vt:lpstr>
      <vt:lpstr>Calibri Light</vt:lpstr>
      <vt:lpstr>ChunkFive</vt:lpstr>
      <vt:lpstr>Corbel</vt:lpstr>
      <vt:lpstr>Open Sans</vt:lpstr>
      <vt:lpstr>Wingdings</vt:lpstr>
      <vt:lpstr>PRESENTATIONLOAD</vt:lpstr>
      <vt:lpstr>2_Vorlage weiß</vt:lpstr>
      <vt:lpstr>Office Theme</vt:lpstr>
      <vt:lpstr>SketchLinesVTI</vt:lpstr>
      <vt:lpstr>Custom Design</vt:lpstr>
      <vt:lpstr>1_Office Theme</vt:lpstr>
      <vt:lpstr>2_Office Theme</vt:lpstr>
      <vt:lpstr>5_Office Theme</vt:lpstr>
      <vt:lpstr>1_Office</vt:lpstr>
      <vt:lpstr>4_Office Theme</vt:lpstr>
      <vt:lpstr>PowerPoint-Präsentation</vt:lpstr>
      <vt:lpstr>K² Steckbrief</vt:lpstr>
      <vt:lpstr>Starkregen kann jeden treffen</vt:lpstr>
      <vt:lpstr>Das Projekt</vt:lpstr>
      <vt:lpstr>Starkregenindex</vt:lpstr>
      <vt:lpstr>Die Datenerhebung </vt:lpstr>
      <vt:lpstr>PowerPoint-Präsentation</vt:lpstr>
      <vt:lpstr>PowerPoint-Präsentation</vt:lpstr>
      <vt:lpstr>Die Regendaten</vt:lpstr>
      <vt:lpstr>PowerPoint-Präsentation</vt:lpstr>
      <vt:lpstr>PowerPoint-Präsentation</vt:lpstr>
      <vt:lpstr>PowerPoint-Präsentation</vt:lpstr>
      <vt:lpstr>PowerPoint-Präsentation</vt:lpstr>
      <vt:lpstr>Risikoanalyse</vt:lpstr>
      <vt:lpstr>Die Risikokarte</vt:lpstr>
      <vt:lpstr>Gebäudegefährdung</vt:lpstr>
      <vt:lpstr>Gebäudegefährdung</vt:lpstr>
      <vt:lpstr>Gebäudegefährdung</vt:lpstr>
      <vt:lpstr>Maßnahmenkategorien zur Überflutungsvorsorge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Thomas Becker</dc:creator>
  <cp:lastModifiedBy>Markus Schieche | KC Becker GmbH</cp:lastModifiedBy>
  <cp:revision>58</cp:revision>
  <cp:lastPrinted>2022-10-18T05:56:14Z</cp:lastPrinted>
  <dcterms:created xsi:type="dcterms:W3CDTF">2022-10-15T10:08:49Z</dcterms:created>
  <dcterms:modified xsi:type="dcterms:W3CDTF">2026-09-16T13:39:41Z</dcterms:modified>
</cp:coreProperties>
</file>